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8" r:id="rId1"/>
    <p:sldMasterId id="2147483761" r:id="rId2"/>
  </p:sldMasterIdLst>
  <p:notesMasterIdLst>
    <p:notesMasterId r:id="rId67"/>
  </p:notesMasterIdLst>
  <p:handoutMasterIdLst>
    <p:handoutMasterId r:id="rId68"/>
  </p:handoutMasterIdLst>
  <p:sldIdLst>
    <p:sldId id="256" r:id="rId3"/>
    <p:sldId id="373" r:id="rId4"/>
    <p:sldId id="413" r:id="rId5"/>
    <p:sldId id="411" r:id="rId6"/>
    <p:sldId id="405" r:id="rId7"/>
    <p:sldId id="406" r:id="rId8"/>
    <p:sldId id="472" r:id="rId9"/>
    <p:sldId id="415" r:id="rId10"/>
    <p:sldId id="420" r:id="rId11"/>
    <p:sldId id="350" r:id="rId12"/>
    <p:sldId id="412" r:id="rId13"/>
    <p:sldId id="414" r:id="rId14"/>
    <p:sldId id="421" r:id="rId15"/>
    <p:sldId id="422" r:id="rId16"/>
    <p:sldId id="423" r:id="rId17"/>
    <p:sldId id="424" r:id="rId18"/>
    <p:sldId id="425" r:id="rId19"/>
    <p:sldId id="426" r:id="rId20"/>
    <p:sldId id="427" r:id="rId21"/>
    <p:sldId id="428" r:id="rId22"/>
    <p:sldId id="429" r:id="rId23"/>
    <p:sldId id="430" r:id="rId24"/>
    <p:sldId id="431" r:id="rId25"/>
    <p:sldId id="432" r:id="rId26"/>
    <p:sldId id="433" r:id="rId27"/>
    <p:sldId id="434" r:id="rId28"/>
    <p:sldId id="435" r:id="rId29"/>
    <p:sldId id="436" r:id="rId30"/>
    <p:sldId id="437" r:id="rId31"/>
    <p:sldId id="438" r:id="rId32"/>
    <p:sldId id="439" r:id="rId33"/>
    <p:sldId id="440" r:id="rId34"/>
    <p:sldId id="441" r:id="rId35"/>
    <p:sldId id="442" r:id="rId36"/>
    <p:sldId id="443" r:id="rId37"/>
    <p:sldId id="444" r:id="rId38"/>
    <p:sldId id="445" r:id="rId39"/>
    <p:sldId id="446" r:id="rId40"/>
    <p:sldId id="447" r:id="rId41"/>
    <p:sldId id="448" r:id="rId42"/>
    <p:sldId id="449" r:id="rId43"/>
    <p:sldId id="450" r:id="rId44"/>
    <p:sldId id="451" r:id="rId45"/>
    <p:sldId id="452" r:id="rId46"/>
    <p:sldId id="453" r:id="rId47"/>
    <p:sldId id="454" r:id="rId48"/>
    <p:sldId id="455" r:id="rId49"/>
    <p:sldId id="456" r:id="rId50"/>
    <p:sldId id="457" r:id="rId51"/>
    <p:sldId id="458" r:id="rId52"/>
    <p:sldId id="459" r:id="rId53"/>
    <p:sldId id="460" r:id="rId54"/>
    <p:sldId id="461" r:id="rId55"/>
    <p:sldId id="462" r:id="rId56"/>
    <p:sldId id="463" r:id="rId57"/>
    <p:sldId id="464" r:id="rId58"/>
    <p:sldId id="465" r:id="rId59"/>
    <p:sldId id="466" r:id="rId60"/>
    <p:sldId id="467" r:id="rId61"/>
    <p:sldId id="468" r:id="rId62"/>
    <p:sldId id="469" r:id="rId63"/>
    <p:sldId id="471" r:id="rId64"/>
    <p:sldId id="470" r:id="rId65"/>
    <p:sldId id="419" r:id="rId66"/>
  </p:sldIdLst>
  <p:sldSz cx="9144000" cy="6858000" type="screen4x3"/>
  <p:notesSz cx="6797675" cy="9926638"/>
  <p:defaultTextStyle>
    <a:defPPr>
      <a:defRPr lang="fr-FR"/>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418">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VALIER Nadine" initials="CN" lastIdx="0" clrIdx="0">
    <p:extLst>
      <p:ext uri="{19B8F6BF-5375-455C-9EA6-DF929625EA0E}">
        <p15:presenceInfo xmlns:p15="http://schemas.microsoft.com/office/powerpoint/2012/main" userId="S-1-5-21-44788871-2609457378-1296497380-115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15FF"/>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88068" autoAdjust="0"/>
  </p:normalViewPr>
  <p:slideViewPr>
    <p:cSldViewPr snapToGrid="0" snapToObjects="1" showGuides="1">
      <p:cViewPr varScale="1">
        <p:scale>
          <a:sx n="54" d="100"/>
          <a:sy n="54" d="100"/>
        </p:scale>
        <p:origin x="1794" y="54"/>
      </p:cViewPr>
      <p:guideLst>
        <p:guide orient="horz" pos="2418"/>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29B4E2-63C8-804F-92D4-05CD5DB26F20}" type="doc">
      <dgm:prSet loTypeId="urn:microsoft.com/office/officeart/2008/layout/NameandTitleOrganizationalChart" loCatId="" qsTypeId="urn:microsoft.com/office/officeart/2005/8/quickstyle/simple1" qsCatId="simple" csTypeId="urn:microsoft.com/office/officeart/2005/8/colors/accent1_2" csCatId="accent1" phldr="1"/>
      <dgm:spPr/>
      <dgm:t>
        <a:bodyPr/>
        <a:lstStyle/>
        <a:p>
          <a:endParaRPr lang="fr-FR"/>
        </a:p>
      </dgm:t>
    </dgm:pt>
    <dgm:pt modelId="{55F07572-C586-EC40-B9F7-5063CF17273F}">
      <dgm:prSet phldrT="[Texte]"/>
      <dgm:spPr>
        <a:solidFill>
          <a:schemeClr val="bg1"/>
        </a:solidFill>
        <a:ln>
          <a:solidFill>
            <a:srgbClr val="00B050"/>
          </a:solidFill>
        </a:ln>
      </dgm:spPr>
      <dgm:t>
        <a:bodyPr/>
        <a:lstStyle/>
        <a:p>
          <a:r>
            <a:rPr lang="fr-FR" b="1" dirty="0">
              <a:solidFill>
                <a:srgbClr val="002060"/>
              </a:solidFill>
            </a:rPr>
            <a:t>3 situations d'évaluation</a:t>
          </a:r>
        </a:p>
      </dgm:t>
    </dgm:pt>
    <dgm:pt modelId="{EFB1EDD9-1725-6546-B08C-72877C637EE0}" type="parTrans" cxnId="{BABEC469-FAF4-AB48-8B4A-E7E8AA9774F1}">
      <dgm:prSet/>
      <dgm:spPr/>
      <dgm:t>
        <a:bodyPr/>
        <a:lstStyle/>
        <a:p>
          <a:endParaRPr lang="fr-FR"/>
        </a:p>
      </dgm:t>
    </dgm:pt>
    <dgm:pt modelId="{AF3D5A85-4350-644D-BA31-F5A5D6A7375C}" type="sibTrans" cxnId="{BABEC469-FAF4-AB48-8B4A-E7E8AA9774F1}">
      <dgm:prSet/>
      <dgm:spPr>
        <a:solidFill>
          <a:schemeClr val="bg1">
            <a:alpha val="90000"/>
          </a:schemeClr>
        </a:solidFill>
        <a:ln>
          <a:solidFill>
            <a:srgbClr val="002060"/>
          </a:solidFill>
        </a:ln>
      </dgm:spPr>
      <dgm:t>
        <a:bodyPr/>
        <a:lstStyle/>
        <a:p>
          <a:endParaRPr lang="fr-FR"/>
        </a:p>
      </dgm:t>
    </dgm:pt>
    <dgm:pt modelId="{3CE781C2-CCF2-A842-9043-F0BB7AB9558D}">
      <dgm:prSet phldrT="[Texte]"/>
      <dgm:spPr>
        <a:solidFill>
          <a:schemeClr val="bg1"/>
        </a:solidFill>
        <a:ln>
          <a:solidFill>
            <a:srgbClr val="00B050"/>
          </a:solidFill>
        </a:ln>
      </dgm:spPr>
      <dgm:t>
        <a:bodyPr/>
        <a:lstStyle/>
        <a:p>
          <a:r>
            <a:rPr lang="fr-FR" dirty="0">
              <a:solidFill>
                <a:srgbClr val="002060"/>
              </a:solidFill>
            </a:rPr>
            <a:t>Français - évaluation de l'écrit</a:t>
          </a:r>
        </a:p>
      </dgm:t>
    </dgm:pt>
    <dgm:pt modelId="{B9F9F39A-D1B3-F84A-BCA3-A64077733FE7}" type="parTrans" cxnId="{12EEFA39-58C1-974E-BD2E-3D12975BBBD3}">
      <dgm:prSet/>
      <dgm:spPr>
        <a:ln>
          <a:solidFill>
            <a:srgbClr val="002060"/>
          </a:solidFill>
        </a:ln>
      </dgm:spPr>
      <dgm:t>
        <a:bodyPr/>
        <a:lstStyle/>
        <a:p>
          <a:endParaRPr lang="fr-FR"/>
        </a:p>
      </dgm:t>
    </dgm:pt>
    <dgm:pt modelId="{3BA3B47A-50B1-5648-877D-D2AFB69C504A}" type="sibTrans" cxnId="{12EEFA39-58C1-974E-BD2E-3D12975BBBD3}">
      <dgm:prSet/>
      <dgm:spPr>
        <a:ln>
          <a:solidFill>
            <a:srgbClr val="002060"/>
          </a:solidFill>
        </a:ln>
      </dgm:spPr>
      <dgm:t>
        <a:bodyPr/>
        <a:lstStyle/>
        <a:p>
          <a:endParaRPr lang="fr-FR"/>
        </a:p>
      </dgm:t>
    </dgm:pt>
    <dgm:pt modelId="{C6C4C14A-32B8-2645-B46A-A233AB6A12F7}">
      <dgm:prSet phldrT="[Texte]"/>
      <dgm:spPr>
        <a:solidFill>
          <a:schemeClr val="bg1"/>
        </a:solidFill>
        <a:ln>
          <a:solidFill>
            <a:srgbClr val="00B050"/>
          </a:solidFill>
        </a:ln>
      </dgm:spPr>
      <dgm:t>
        <a:bodyPr/>
        <a:lstStyle/>
        <a:p>
          <a:r>
            <a:rPr lang="fr-FR" dirty="0">
              <a:solidFill>
                <a:srgbClr val="002060"/>
              </a:solidFill>
            </a:rPr>
            <a:t>Français - évaluation de l'oral</a:t>
          </a:r>
        </a:p>
      </dgm:t>
    </dgm:pt>
    <dgm:pt modelId="{6AC52A46-0219-2A4B-BB27-A34638FA032D}" type="parTrans" cxnId="{B1A58D3E-1DFE-C14D-9354-AD25924820A8}">
      <dgm:prSet/>
      <dgm:spPr/>
      <dgm:t>
        <a:bodyPr/>
        <a:lstStyle/>
        <a:p>
          <a:endParaRPr lang="fr-FR"/>
        </a:p>
      </dgm:t>
    </dgm:pt>
    <dgm:pt modelId="{FB267010-0890-6641-BA77-E6255AAE303B}" type="sibTrans" cxnId="{B1A58D3E-1DFE-C14D-9354-AD25924820A8}">
      <dgm:prSet/>
      <dgm:spPr>
        <a:ln>
          <a:solidFill>
            <a:srgbClr val="002060"/>
          </a:solidFill>
        </a:ln>
      </dgm:spPr>
      <dgm:t>
        <a:bodyPr/>
        <a:lstStyle/>
        <a:p>
          <a:endParaRPr lang="fr-FR"/>
        </a:p>
      </dgm:t>
    </dgm:pt>
    <dgm:pt modelId="{B8860611-034B-7A4B-852A-959CFACAF02D}">
      <dgm:prSet phldrT="[Texte]"/>
      <dgm:spPr>
        <a:solidFill>
          <a:schemeClr val="bg1"/>
        </a:solidFill>
        <a:ln>
          <a:solidFill>
            <a:srgbClr val="00B050"/>
          </a:solidFill>
        </a:ln>
      </dgm:spPr>
      <dgm:t>
        <a:bodyPr/>
        <a:lstStyle/>
        <a:p>
          <a:r>
            <a:rPr lang="fr-FR" dirty="0">
              <a:solidFill>
                <a:srgbClr val="002060"/>
              </a:solidFill>
            </a:rPr>
            <a:t>HGEMC - évaluation à l'oral</a:t>
          </a:r>
        </a:p>
      </dgm:t>
    </dgm:pt>
    <dgm:pt modelId="{B7D7A4BD-9F85-154A-8AEB-0243746D1586}" type="parTrans" cxnId="{25B2A2C7-6E38-3244-8B12-F7AF57677225}">
      <dgm:prSet/>
      <dgm:spPr>
        <a:ln>
          <a:solidFill>
            <a:srgbClr val="002060"/>
          </a:solidFill>
        </a:ln>
      </dgm:spPr>
      <dgm:t>
        <a:bodyPr/>
        <a:lstStyle/>
        <a:p>
          <a:endParaRPr lang="fr-FR"/>
        </a:p>
      </dgm:t>
    </dgm:pt>
    <dgm:pt modelId="{CE175B53-12ED-CC47-883D-CB77F9A3D7B4}" type="sibTrans" cxnId="{25B2A2C7-6E38-3244-8B12-F7AF57677225}">
      <dgm:prSet/>
      <dgm:spPr>
        <a:ln>
          <a:solidFill>
            <a:srgbClr val="002060"/>
          </a:solidFill>
        </a:ln>
      </dgm:spPr>
      <dgm:t>
        <a:bodyPr/>
        <a:lstStyle/>
        <a:p>
          <a:endParaRPr lang="fr-FR"/>
        </a:p>
      </dgm:t>
    </dgm:pt>
    <dgm:pt modelId="{0C1DB7AB-EAC7-AE47-8F9E-E38AB261F563}" type="pres">
      <dgm:prSet presAssocID="{BB29B4E2-63C8-804F-92D4-05CD5DB26F20}" presName="hierChild1" presStyleCnt="0">
        <dgm:presLayoutVars>
          <dgm:orgChart val="1"/>
          <dgm:chPref val="1"/>
          <dgm:dir/>
          <dgm:animOne val="branch"/>
          <dgm:animLvl val="lvl"/>
          <dgm:resizeHandles/>
        </dgm:presLayoutVars>
      </dgm:prSet>
      <dgm:spPr/>
      <dgm:t>
        <a:bodyPr/>
        <a:lstStyle/>
        <a:p>
          <a:endParaRPr lang="fr-FR"/>
        </a:p>
      </dgm:t>
    </dgm:pt>
    <dgm:pt modelId="{0B7C0789-C497-7B42-A509-24579A68826E}" type="pres">
      <dgm:prSet presAssocID="{55F07572-C586-EC40-B9F7-5063CF17273F}" presName="hierRoot1" presStyleCnt="0">
        <dgm:presLayoutVars>
          <dgm:hierBranch val="init"/>
        </dgm:presLayoutVars>
      </dgm:prSet>
      <dgm:spPr/>
    </dgm:pt>
    <dgm:pt modelId="{0E110A8E-19A3-D544-8BDC-4AD2D52F6E6D}" type="pres">
      <dgm:prSet presAssocID="{55F07572-C586-EC40-B9F7-5063CF17273F}" presName="rootComposite1" presStyleCnt="0"/>
      <dgm:spPr/>
    </dgm:pt>
    <dgm:pt modelId="{77C4C127-92BC-A94D-8BA7-7A14E530A3C1}" type="pres">
      <dgm:prSet presAssocID="{55F07572-C586-EC40-B9F7-5063CF17273F}" presName="rootText1" presStyleLbl="node0" presStyleIdx="0" presStyleCnt="1">
        <dgm:presLayoutVars>
          <dgm:chMax/>
          <dgm:chPref val="3"/>
        </dgm:presLayoutVars>
      </dgm:prSet>
      <dgm:spPr/>
      <dgm:t>
        <a:bodyPr/>
        <a:lstStyle/>
        <a:p>
          <a:endParaRPr lang="fr-FR"/>
        </a:p>
      </dgm:t>
    </dgm:pt>
    <dgm:pt modelId="{EBCA3FAC-D20E-2D49-A240-A00042E6FF84}" type="pres">
      <dgm:prSet presAssocID="{55F07572-C586-EC40-B9F7-5063CF17273F}" presName="titleText1" presStyleLbl="fgAcc0" presStyleIdx="0" presStyleCnt="1">
        <dgm:presLayoutVars>
          <dgm:chMax val="0"/>
          <dgm:chPref val="0"/>
        </dgm:presLayoutVars>
      </dgm:prSet>
      <dgm:spPr/>
      <dgm:t>
        <a:bodyPr/>
        <a:lstStyle/>
        <a:p>
          <a:endParaRPr lang="fr-FR"/>
        </a:p>
      </dgm:t>
    </dgm:pt>
    <dgm:pt modelId="{43C5C7ED-56FC-4C4A-A752-1150957E93BE}" type="pres">
      <dgm:prSet presAssocID="{55F07572-C586-EC40-B9F7-5063CF17273F}" presName="rootConnector1" presStyleLbl="node1" presStyleIdx="0" presStyleCnt="3"/>
      <dgm:spPr/>
      <dgm:t>
        <a:bodyPr/>
        <a:lstStyle/>
        <a:p>
          <a:endParaRPr lang="fr-FR"/>
        </a:p>
      </dgm:t>
    </dgm:pt>
    <dgm:pt modelId="{45DB8A5F-C003-AA41-9829-62541C660CE0}" type="pres">
      <dgm:prSet presAssocID="{55F07572-C586-EC40-B9F7-5063CF17273F}" presName="hierChild2" presStyleCnt="0"/>
      <dgm:spPr/>
    </dgm:pt>
    <dgm:pt modelId="{113724A9-CF50-0046-B94B-FBCB42AE92E3}" type="pres">
      <dgm:prSet presAssocID="{B9F9F39A-D1B3-F84A-BCA3-A64077733FE7}" presName="Name37" presStyleLbl="parChTrans1D2" presStyleIdx="0" presStyleCnt="3"/>
      <dgm:spPr/>
      <dgm:t>
        <a:bodyPr/>
        <a:lstStyle/>
        <a:p>
          <a:endParaRPr lang="fr-FR"/>
        </a:p>
      </dgm:t>
    </dgm:pt>
    <dgm:pt modelId="{E1477825-17CC-E44A-8E00-46C4F579E44E}" type="pres">
      <dgm:prSet presAssocID="{3CE781C2-CCF2-A842-9043-F0BB7AB9558D}" presName="hierRoot2" presStyleCnt="0">
        <dgm:presLayoutVars>
          <dgm:hierBranch val="init"/>
        </dgm:presLayoutVars>
      </dgm:prSet>
      <dgm:spPr/>
    </dgm:pt>
    <dgm:pt modelId="{C52E0EC5-83F9-D448-B6BC-E33DA45F5042}" type="pres">
      <dgm:prSet presAssocID="{3CE781C2-CCF2-A842-9043-F0BB7AB9558D}" presName="rootComposite" presStyleCnt="0"/>
      <dgm:spPr/>
    </dgm:pt>
    <dgm:pt modelId="{1B237020-B646-1648-B643-8606CDD55D85}" type="pres">
      <dgm:prSet presAssocID="{3CE781C2-CCF2-A842-9043-F0BB7AB9558D}" presName="rootText" presStyleLbl="node1" presStyleIdx="0" presStyleCnt="3">
        <dgm:presLayoutVars>
          <dgm:chMax/>
          <dgm:chPref val="3"/>
        </dgm:presLayoutVars>
      </dgm:prSet>
      <dgm:spPr/>
      <dgm:t>
        <a:bodyPr/>
        <a:lstStyle/>
        <a:p>
          <a:endParaRPr lang="fr-FR"/>
        </a:p>
      </dgm:t>
    </dgm:pt>
    <dgm:pt modelId="{B1942AAD-2D8C-9144-AF4C-D45D83EED300}" type="pres">
      <dgm:prSet presAssocID="{3CE781C2-CCF2-A842-9043-F0BB7AB9558D}" presName="titleText2" presStyleLbl="fgAcc1" presStyleIdx="0" presStyleCnt="3">
        <dgm:presLayoutVars>
          <dgm:chMax val="0"/>
          <dgm:chPref val="0"/>
        </dgm:presLayoutVars>
      </dgm:prSet>
      <dgm:spPr/>
      <dgm:t>
        <a:bodyPr/>
        <a:lstStyle/>
        <a:p>
          <a:endParaRPr lang="fr-FR"/>
        </a:p>
      </dgm:t>
    </dgm:pt>
    <dgm:pt modelId="{0E135516-29D4-F44A-B164-466AF577FF5F}" type="pres">
      <dgm:prSet presAssocID="{3CE781C2-CCF2-A842-9043-F0BB7AB9558D}" presName="rootConnector" presStyleLbl="node2" presStyleIdx="0" presStyleCnt="0"/>
      <dgm:spPr/>
      <dgm:t>
        <a:bodyPr/>
        <a:lstStyle/>
        <a:p>
          <a:endParaRPr lang="fr-FR"/>
        </a:p>
      </dgm:t>
    </dgm:pt>
    <dgm:pt modelId="{5DFA9A78-9BD8-0345-8447-F8466A56B5EE}" type="pres">
      <dgm:prSet presAssocID="{3CE781C2-CCF2-A842-9043-F0BB7AB9558D}" presName="hierChild4" presStyleCnt="0"/>
      <dgm:spPr/>
    </dgm:pt>
    <dgm:pt modelId="{C98CA04F-2AC9-094A-93E7-1B6F3998370B}" type="pres">
      <dgm:prSet presAssocID="{3CE781C2-CCF2-A842-9043-F0BB7AB9558D}" presName="hierChild5" presStyleCnt="0"/>
      <dgm:spPr/>
    </dgm:pt>
    <dgm:pt modelId="{FFB58501-0507-1A43-B41F-7E476C9BE2BB}" type="pres">
      <dgm:prSet presAssocID="{6AC52A46-0219-2A4B-BB27-A34638FA032D}" presName="Name37" presStyleLbl="parChTrans1D2" presStyleIdx="1" presStyleCnt="3"/>
      <dgm:spPr/>
      <dgm:t>
        <a:bodyPr/>
        <a:lstStyle/>
        <a:p>
          <a:endParaRPr lang="fr-FR"/>
        </a:p>
      </dgm:t>
    </dgm:pt>
    <dgm:pt modelId="{B4B79E23-BB9B-EC4E-9EC8-378447706066}" type="pres">
      <dgm:prSet presAssocID="{C6C4C14A-32B8-2645-B46A-A233AB6A12F7}" presName="hierRoot2" presStyleCnt="0">
        <dgm:presLayoutVars>
          <dgm:hierBranch val="init"/>
        </dgm:presLayoutVars>
      </dgm:prSet>
      <dgm:spPr/>
    </dgm:pt>
    <dgm:pt modelId="{8BF002C9-3E9D-6443-96D4-7135459DB77B}" type="pres">
      <dgm:prSet presAssocID="{C6C4C14A-32B8-2645-B46A-A233AB6A12F7}" presName="rootComposite" presStyleCnt="0"/>
      <dgm:spPr/>
    </dgm:pt>
    <dgm:pt modelId="{AB89BD7F-156E-6C48-B5E9-68513DF38F8C}" type="pres">
      <dgm:prSet presAssocID="{C6C4C14A-32B8-2645-B46A-A233AB6A12F7}" presName="rootText" presStyleLbl="node1" presStyleIdx="1" presStyleCnt="3">
        <dgm:presLayoutVars>
          <dgm:chMax/>
          <dgm:chPref val="3"/>
        </dgm:presLayoutVars>
      </dgm:prSet>
      <dgm:spPr/>
      <dgm:t>
        <a:bodyPr/>
        <a:lstStyle/>
        <a:p>
          <a:endParaRPr lang="fr-FR"/>
        </a:p>
      </dgm:t>
    </dgm:pt>
    <dgm:pt modelId="{11CC30DD-57B9-6644-984E-DD27E9AA234D}" type="pres">
      <dgm:prSet presAssocID="{C6C4C14A-32B8-2645-B46A-A233AB6A12F7}" presName="titleText2" presStyleLbl="fgAcc1" presStyleIdx="1" presStyleCnt="3">
        <dgm:presLayoutVars>
          <dgm:chMax val="0"/>
          <dgm:chPref val="0"/>
        </dgm:presLayoutVars>
      </dgm:prSet>
      <dgm:spPr/>
      <dgm:t>
        <a:bodyPr/>
        <a:lstStyle/>
        <a:p>
          <a:endParaRPr lang="fr-FR"/>
        </a:p>
      </dgm:t>
    </dgm:pt>
    <dgm:pt modelId="{E546940B-A5D1-F847-A1ED-D807D5E48DEB}" type="pres">
      <dgm:prSet presAssocID="{C6C4C14A-32B8-2645-B46A-A233AB6A12F7}" presName="rootConnector" presStyleLbl="node2" presStyleIdx="0" presStyleCnt="0"/>
      <dgm:spPr/>
      <dgm:t>
        <a:bodyPr/>
        <a:lstStyle/>
        <a:p>
          <a:endParaRPr lang="fr-FR"/>
        </a:p>
      </dgm:t>
    </dgm:pt>
    <dgm:pt modelId="{22DEFDCA-5CB7-5E4B-81A3-C9EFCB59BE6B}" type="pres">
      <dgm:prSet presAssocID="{C6C4C14A-32B8-2645-B46A-A233AB6A12F7}" presName="hierChild4" presStyleCnt="0"/>
      <dgm:spPr/>
    </dgm:pt>
    <dgm:pt modelId="{FEA53A56-829E-DC4B-87D1-307DCAAB5CB4}" type="pres">
      <dgm:prSet presAssocID="{C6C4C14A-32B8-2645-B46A-A233AB6A12F7}" presName="hierChild5" presStyleCnt="0"/>
      <dgm:spPr/>
    </dgm:pt>
    <dgm:pt modelId="{2E61AE5A-FD67-6F4E-8BAC-D7AAA3CD7B81}" type="pres">
      <dgm:prSet presAssocID="{B7D7A4BD-9F85-154A-8AEB-0243746D1586}" presName="Name37" presStyleLbl="parChTrans1D2" presStyleIdx="2" presStyleCnt="3"/>
      <dgm:spPr/>
      <dgm:t>
        <a:bodyPr/>
        <a:lstStyle/>
        <a:p>
          <a:endParaRPr lang="fr-FR"/>
        </a:p>
      </dgm:t>
    </dgm:pt>
    <dgm:pt modelId="{5F5160FA-5687-8547-B619-AF6DDDF307AA}" type="pres">
      <dgm:prSet presAssocID="{B8860611-034B-7A4B-852A-959CFACAF02D}" presName="hierRoot2" presStyleCnt="0">
        <dgm:presLayoutVars>
          <dgm:hierBranch val="init"/>
        </dgm:presLayoutVars>
      </dgm:prSet>
      <dgm:spPr/>
    </dgm:pt>
    <dgm:pt modelId="{217BC245-AF4C-F44F-9F6B-A9F91F866A6C}" type="pres">
      <dgm:prSet presAssocID="{B8860611-034B-7A4B-852A-959CFACAF02D}" presName="rootComposite" presStyleCnt="0"/>
      <dgm:spPr/>
    </dgm:pt>
    <dgm:pt modelId="{A6D5D97C-08C8-A743-BCEE-1AE495A7CE6D}" type="pres">
      <dgm:prSet presAssocID="{B8860611-034B-7A4B-852A-959CFACAF02D}" presName="rootText" presStyleLbl="node1" presStyleIdx="2" presStyleCnt="3">
        <dgm:presLayoutVars>
          <dgm:chMax/>
          <dgm:chPref val="3"/>
        </dgm:presLayoutVars>
      </dgm:prSet>
      <dgm:spPr/>
      <dgm:t>
        <a:bodyPr/>
        <a:lstStyle/>
        <a:p>
          <a:endParaRPr lang="fr-FR"/>
        </a:p>
      </dgm:t>
    </dgm:pt>
    <dgm:pt modelId="{4C2F4BD4-B9F9-264B-B331-D0BFD7B4F7A2}" type="pres">
      <dgm:prSet presAssocID="{B8860611-034B-7A4B-852A-959CFACAF02D}" presName="titleText2" presStyleLbl="fgAcc1" presStyleIdx="2" presStyleCnt="3">
        <dgm:presLayoutVars>
          <dgm:chMax val="0"/>
          <dgm:chPref val="0"/>
        </dgm:presLayoutVars>
      </dgm:prSet>
      <dgm:spPr/>
      <dgm:t>
        <a:bodyPr/>
        <a:lstStyle/>
        <a:p>
          <a:endParaRPr lang="fr-FR"/>
        </a:p>
      </dgm:t>
    </dgm:pt>
    <dgm:pt modelId="{F11CE6A5-5BB6-4D4B-8D59-FCA42D12E3C5}" type="pres">
      <dgm:prSet presAssocID="{B8860611-034B-7A4B-852A-959CFACAF02D}" presName="rootConnector" presStyleLbl="node2" presStyleIdx="0" presStyleCnt="0"/>
      <dgm:spPr/>
      <dgm:t>
        <a:bodyPr/>
        <a:lstStyle/>
        <a:p>
          <a:endParaRPr lang="fr-FR"/>
        </a:p>
      </dgm:t>
    </dgm:pt>
    <dgm:pt modelId="{DE02320D-C774-B24E-92A1-58FFB7993FBA}" type="pres">
      <dgm:prSet presAssocID="{B8860611-034B-7A4B-852A-959CFACAF02D}" presName="hierChild4" presStyleCnt="0"/>
      <dgm:spPr/>
    </dgm:pt>
    <dgm:pt modelId="{4B6B3DE6-DA7D-DD43-AE58-249C304FDDA7}" type="pres">
      <dgm:prSet presAssocID="{B8860611-034B-7A4B-852A-959CFACAF02D}" presName="hierChild5" presStyleCnt="0"/>
      <dgm:spPr/>
    </dgm:pt>
    <dgm:pt modelId="{FE45CF07-9989-5145-8159-98AF94020BBB}" type="pres">
      <dgm:prSet presAssocID="{55F07572-C586-EC40-B9F7-5063CF17273F}" presName="hierChild3" presStyleCnt="0"/>
      <dgm:spPr/>
    </dgm:pt>
  </dgm:ptLst>
  <dgm:cxnLst>
    <dgm:cxn modelId="{565E5B7E-B7EC-C943-863F-C7338B76FA98}" type="presOf" srcId="{3BA3B47A-50B1-5648-877D-D2AFB69C504A}" destId="{B1942AAD-2D8C-9144-AF4C-D45D83EED300}" srcOrd="0" destOrd="0" presId="urn:microsoft.com/office/officeart/2008/layout/NameandTitleOrganizationalChart"/>
    <dgm:cxn modelId="{BABEC469-FAF4-AB48-8B4A-E7E8AA9774F1}" srcId="{BB29B4E2-63C8-804F-92D4-05CD5DB26F20}" destId="{55F07572-C586-EC40-B9F7-5063CF17273F}" srcOrd="0" destOrd="0" parTransId="{EFB1EDD9-1725-6546-B08C-72877C637EE0}" sibTransId="{AF3D5A85-4350-644D-BA31-F5A5D6A7375C}"/>
    <dgm:cxn modelId="{225AF327-20E5-8446-AC80-7247673C7E09}" type="presOf" srcId="{3CE781C2-CCF2-A842-9043-F0BB7AB9558D}" destId="{0E135516-29D4-F44A-B164-466AF577FF5F}" srcOrd="1" destOrd="0" presId="urn:microsoft.com/office/officeart/2008/layout/NameandTitleOrganizationalChart"/>
    <dgm:cxn modelId="{C4478CAE-4336-4649-991A-DC89EDD426F2}" type="presOf" srcId="{B7D7A4BD-9F85-154A-8AEB-0243746D1586}" destId="{2E61AE5A-FD67-6F4E-8BAC-D7AAA3CD7B81}" srcOrd="0" destOrd="0" presId="urn:microsoft.com/office/officeart/2008/layout/NameandTitleOrganizationalChart"/>
    <dgm:cxn modelId="{EE6FF804-7E04-A447-ADA8-5FD226CE733C}" type="presOf" srcId="{55F07572-C586-EC40-B9F7-5063CF17273F}" destId="{77C4C127-92BC-A94D-8BA7-7A14E530A3C1}" srcOrd="0" destOrd="0" presId="urn:microsoft.com/office/officeart/2008/layout/NameandTitleOrganizationalChart"/>
    <dgm:cxn modelId="{602A8B92-D17F-284D-B513-82E9E5BD4A36}" type="presOf" srcId="{55F07572-C586-EC40-B9F7-5063CF17273F}" destId="{43C5C7ED-56FC-4C4A-A752-1150957E93BE}" srcOrd="1" destOrd="0" presId="urn:microsoft.com/office/officeart/2008/layout/NameandTitleOrganizationalChart"/>
    <dgm:cxn modelId="{5FBBFF25-E8FB-724F-8CEE-CDC728FAC417}" type="presOf" srcId="{BB29B4E2-63C8-804F-92D4-05CD5DB26F20}" destId="{0C1DB7AB-EAC7-AE47-8F9E-E38AB261F563}" srcOrd="0" destOrd="0" presId="urn:microsoft.com/office/officeart/2008/layout/NameandTitleOrganizationalChart"/>
    <dgm:cxn modelId="{638E776C-A19C-B345-8552-CCF7619A701E}" type="presOf" srcId="{B8860611-034B-7A4B-852A-959CFACAF02D}" destId="{A6D5D97C-08C8-A743-BCEE-1AE495A7CE6D}" srcOrd="0" destOrd="0" presId="urn:microsoft.com/office/officeart/2008/layout/NameandTitleOrganizationalChart"/>
    <dgm:cxn modelId="{D9A37D2D-F357-D949-BF3E-D675C0576BFF}" type="presOf" srcId="{3CE781C2-CCF2-A842-9043-F0BB7AB9558D}" destId="{1B237020-B646-1648-B643-8606CDD55D85}" srcOrd="0" destOrd="0" presId="urn:microsoft.com/office/officeart/2008/layout/NameandTitleOrganizationalChart"/>
    <dgm:cxn modelId="{CD8455D7-1A16-3E41-AA3B-CAAEF2BA118F}" type="presOf" srcId="{CE175B53-12ED-CC47-883D-CB77F9A3D7B4}" destId="{4C2F4BD4-B9F9-264B-B331-D0BFD7B4F7A2}" srcOrd="0" destOrd="0" presId="urn:microsoft.com/office/officeart/2008/layout/NameandTitleOrganizationalChart"/>
    <dgm:cxn modelId="{6E365BA5-4EDB-8948-A510-FF2EFA006888}" type="presOf" srcId="{C6C4C14A-32B8-2645-B46A-A233AB6A12F7}" destId="{E546940B-A5D1-F847-A1ED-D807D5E48DEB}" srcOrd="1" destOrd="0" presId="urn:microsoft.com/office/officeart/2008/layout/NameandTitleOrganizationalChart"/>
    <dgm:cxn modelId="{5D83085A-4B04-A348-B81B-B019D87C9F19}" type="presOf" srcId="{B8860611-034B-7A4B-852A-959CFACAF02D}" destId="{F11CE6A5-5BB6-4D4B-8D59-FCA42D12E3C5}" srcOrd="1" destOrd="0" presId="urn:microsoft.com/office/officeart/2008/layout/NameandTitleOrganizationalChart"/>
    <dgm:cxn modelId="{25B2A2C7-6E38-3244-8B12-F7AF57677225}" srcId="{55F07572-C586-EC40-B9F7-5063CF17273F}" destId="{B8860611-034B-7A4B-852A-959CFACAF02D}" srcOrd="2" destOrd="0" parTransId="{B7D7A4BD-9F85-154A-8AEB-0243746D1586}" sibTransId="{CE175B53-12ED-CC47-883D-CB77F9A3D7B4}"/>
    <dgm:cxn modelId="{560F926A-16CE-444C-AAD2-9FF43C75C1DF}" type="presOf" srcId="{AF3D5A85-4350-644D-BA31-F5A5D6A7375C}" destId="{EBCA3FAC-D20E-2D49-A240-A00042E6FF84}" srcOrd="0" destOrd="0" presId="urn:microsoft.com/office/officeart/2008/layout/NameandTitleOrganizationalChart"/>
    <dgm:cxn modelId="{2D6FA51E-6E69-8E4F-B0A0-347B3053CE6A}" type="presOf" srcId="{FB267010-0890-6641-BA77-E6255AAE303B}" destId="{11CC30DD-57B9-6644-984E-DD27E9AA234D}" srcOrd="0" destOrd="0" presId="urn:microsoft.com/office/officeart/2008/layout/NameandTitleOrganizationalChart"/>
    <dgm:cxn modelId="{B1A58D3E-1DFE-C14D-9354-AD25924820A8}" srcId="{55F07572-C586-EC40-B9F7-5063CF17273F}" destId="{C6C4C14A-32B8-2645-B46A-A233AB6A12F7}" srcOrd="1" destOrd="0" parTransId="{6AC52A46-0219-2A4B-BB27-A34638FA032D}" sibTransId="{FB267010-0890-6641-BA77-E6255AAE303B}"/>
    <dgm:cxn modelId="{60F1C501-D828-464E-8568-66F9C5B027A2}" type="presOf" srcId="{6AC52A46-0219-2A4B-BB27-A34638FA032D}" destId="{FFB58501-0507-1A43-B41F-7E476C9BE2BB}" srcOrd="0" destOrd="0" presId="urn:microsoft.com/office/officeart/2008/layout/NameandTitleOrganizationalChart"/>
    <dgm:cxn modelId="{45050A5E-EC6B-D744-A071-EEC782D22000}" type="presOf" srcId="{B9F9F39A-D1B3-F84A-BCA3-A64077733FE7}" destId="{113724A9-CF50-0046-B94B-FBCB42AE92E3}" srcOrd="0" destOrd="0" presId="urn:microsoft.com/office/officeart/2008/layout/NameandTitleOrganizationalChart"/>
    <dgm:cxn modelId="{9C71480B-5A57-6144-87BD-6997BBA57CAF}" type="presOf" srcId="{C6C4C14A-32B8-2645-B46A-A233AB6A12F7}" destId="{AB89BD7F-156E-6C48-B5E9-68513DF38F8C}" srcOrd="0" destOrd="0" presId="urn:microsoft.com/office/officeart/2008/layout/NameandTitleOrganizationalChart"/>
    <dgm:cxn modelId="{12EEFA39-58C1-974E-BD2E-3D12975BBBD3}" srcId="{55F07572-C586-EC40-B9F7-5063CF17273F}" destId="{3CE781C2-CCF2-A842-9043-F0BB7AB9558D}" srcOrd="0" destOrd="0" parTransId="{B9F9F39A-D1B3-F84A-BCA3-A64077733FE7}" sibTransId="{3BA3B47A-50B1-5648-877D-D2AFB69C504A}"/>
    <dgm:cxn modelId="{36597451-EBBD-BD49-8A6F-B2D60C43B9BF}" type="presParOf" srcId="{0C1DB7AB-EAC7-AE47-8F9E-E38AB261F563}" destId="{0B7C0789-C497-7B42-A509-24579A68826E}" srcOrd="0" destOrd="0" presId="urn:microsoft.com/office/officeart/2008/layout/NameandTitleOrganizationalChart"/>
    <dgm:cxn modelId="{51CC3664-F03C-D44C-AAE4-D3E45F3661CC}" type="presParOf" srcId="{0B7C0789-C497-7B42-A509-24579A68826E}" destId="{0E110A8E-19A3-D544-8BDC-4AD2D52F6E6D}" srcOrd="0" destOrd="0" presId="urn:microsoft.com/office/officeart/2008/layout/NameandTitleOrganizationalChart"/>
    <dgm:cxn modelId="{0A103ED5-C1AC-C847-BD3E-BB069F139F03}" type="presParOf" srcId="{0E110A8E-19A3-D544-8BDC-4AD2D52F6E6D}" destId="{77C4C127-92BC-A94D-8BA7-7A14E530A3C1}" srcOrd="0" destOrd="0" presId="urn:microsoft.com/office/officeart/2008/layout/NameandTitleOrganizationalChart"/>
    <dgm:cxn modelId="{22C95D51-D33B-D940-AE26-46788E3F0F26}" type="presParOf" srcId="{0E110A8E-19A3-D544-8BDC-4AD2D52F6E6D}" destId="{EBCA3FAC-D20E-2D49-A240-A00042E6FF84}" srcOrd="1" destOrd="0" presId="urn:microsoft.com/office/officeart/2008/layout/NameandTitleOrganizationalChart"/>
    <dgm:cxn modelId="{32536134-0EBD-0E4C-9FAE-0A726A770D27}" type="presParOf" srcId="{0E110A8E-19A3-D544-8BDC-4AD2D52F6E6D}" destId="{43C5C7ED-56FC-4C4A-A752-1150957E93BE}" srcOrd="2" destOrd="0" presId="urn:microsoft.com/office/officeart/2008/layout/NameandTitleOrganizationalChart"/>
    <dgm:cxn modelId="{7A410361-4287-404A-86C9-2D96B45B5094}" type="presParOf" srcId="{0B7C0789-C497-7B42-A509-24579A68826E}" destId="{45DB8A5F-C003-AA41-9829-62541C660CE0}" srcOrd="1" destOrd="0" presId="urn:microsoft.com/office/officeart/2008/layout/NameandTitleOrganizationalChart"/>
    <dgm:cxn modelId="{2D81B9D5-EE7B-0449-A5EC-2001B1DE1F06}" type="presParOf" srcId="{45DB8A5F-C003-AA41-9829-62541C660CE0}" destId="{113724A9-CF50-0046-B94B-FBCB42AE92E3}" srcOrd="0" destOrd="0" presId="urn:microsoft.com/office/officeart/2008/layout/NameandTitleOrganizationalChart"/>
    <dgm:cxn modelId="{2903A53F-33C0-E940-BC03-97BE67966E33}" type="presParOf" srcId="{45DB8A5F-C003-AA41-9829-62541C660CE0}" destId="{E1477825-17CC-E44A-8E00-46C4F579E44E}" srcOrd="1" destOrd="0" presId="urn:microsoft.com/office/officeart/2008/layout/NameandTitleOrganizationalChart"/>
    <dgm:cxn modelId="{37C1CDBD-EB1F-2048-AFB4-6A422F47B8C6}" type="presParOf" srcId="{E1477825-17CC-E44A-8E00-46C4F579E44E}" destId="{C52E0EC5-83F9-D448-B6BC-E33DA45F5042}" srcOrd="0" destOrd="0" presId="urn:microsoft.com/office/officeart/2008/layout/NameandTitleOrganizationalChart"/>
    <dgm:cxn modelId="{E484BE53-ABB5-D34F-B3E7-4EC482335FF3}" type="presParOf" srcId="{C52E0EC5-83F9-D448-B6BC-E33DA45F5042}" destId="{1B237020-B646-1648-B643-8606CDD55D85}" srcOrd="0" destOrd="0" presId="urn:microsoft.com/office/officeart/2008/layout/NameandTitleOrganizationalChart"/>
    <dgm:cxn modelId="{3F7FBB20-2D04-F144-AD79-DD0E32A87A0A}" type="presParOf" srcId="{C52E0EC5-83F9-D448-B6BC-E33DA45F5042}" destId="{B1942AAD-2D8C-9144-AF4C-D45D83EED300}" srcOrd="1" destOrd="0" presId="urn:microsoft.com/office/officeart/2008/layout/NameandTitleOrganizationalChart"/>
    <dgm:cxn modelId="{BF77949B-4E77-A74F-8C57-A6E1E89B4471}" type="presParOf" srcId="{C52E0EC5-83F9-D448-B6BC-E33DA45F5042}" destId="{0E135516-29D4-F44A-B164-466AF577FF5F}" srcOrd="2" destOrd="0" presId="urn:microsoft.com/office/officeart/2008/layout/NameandTitleOrganizationalChart"/>
    <dgm:cxn modelId="{467AB614-371F-D04B-88B7-7791220ABEF7}" type="presParOf" srcId="{E1477825-17CC-E44A-8E00-46C4F579E44E}" destId="{5DFA9A78-9BD8-0345-8447-F8466A56B5EE}" srcOrd="1" destOrd="0" presId="urn:microsoft.com/office/officeart/2008/layout/NameandTitleOrganizationalChart"/>
    <dgm:cxn modelId="{E77E529F-8062-A844-92A0-E97FCBEE28CB}" type="presParOf" srcId="{E1477825-17CC-E44A-8E00-46C4F579E44E}" destId="{C98CA04F-2AC9-094A-93E7-1B6F3998370B}" srcOrd="2" destOrd="0" presId="urn:microsoft.com/office/officeart/2008/layout/NameandTitleOrganizationalChart"/>
    <dgm:cxn modelId="{59E0C5EE-0D36-D14B-B2BB-933A2112A10A}" type="presParOf" srcId="{45DB8A5F-C003-AA41-9829-62541C660CE0}" destId="{FFB58501-0507-1A43-B41F-7E476C9BE2BB}" srcOrd="2" destOrd="0" presId="urn:microsoft.com/office/officeart/2008/layout/NameandTitleOrganizationalChart"/>
    <dgm:cxn modelId="{96C8019E-4E8C-0746-9A69-4A8D3A0B817A}" type="presParOf" srcId="{45DB8A5F-C003-AA41-9829-62541C660CE0}" destId="{B4B79E23-BB9B-EC4E-9EC8-378447706066}" srcOrd="3" destOrd="0" presId="urn:microsoft.com/office/officeart/2008/layout/NameandTitleOrganizationalChart"/>
    <dgm:cxn modelId="{D446EB21-B0AA-014D-99AC-4840CCE06DD8}" type="presParOf" srcId="{B4B79E23-BB9B-EC4E-9EC8-378447706066}" destId="{8BF002C9-3E9D-6443-96D4-7135459DB77B}" srcOrd="0" destOrd="0" presId="urn:microsoft.com/office/officeart/2008/layout/NameandTitleOrganizationalChart"/>
    <dgm:cxn modelId="{B9060B08-F1A4-4441-9354-408F2244DEAF}" type="presParOf" srcId="{8BF002C9-3E9D-6443-96D4-7135459DB77B}" destId="{AB89BD7F-156E-6C48-B5E9-68513DF38F8C}" srcOrd="0" destOrd="0" presId="urn:microsoft.com/office/officeart/2008/layout/NameandTitleOrganizationalChart"/>
    <dgm:cxn modelId="{92877F61-A19B-1E45-96B2-DBFAA130FAD3}" type="presParOf" srcId="{8BF002C9-3E9D-6443-96D4-7135459DB77B}" destId="{11CC30DD-57B9-6644-984E-DD27E9AA234D}" srcOrd="1" destOrd="0" presId="urn:microsoft.com/office/officeart/2008/layout/NameandTitleOrganizationalChart"/>
    <dgm:cxn modelId="{F9838C86-2A2F-6946-B002-D4735958FB7E}" type="presParOf" srcId="{8BF002C9-3E9D-6443-96D4-7135459DB77B}" destId="{E546940B-A5D1-F847-A1ED-D807D5E48DEB}" srcOrd="2" destOrd="0" presId="urn:microsoft.com/office/officeart/2008/layout/NameandTitleOrganizationalChart"/>
    <dgm:cxn modelId="{E9D3A778-4B2E-DC4E-92B3-B4C22ED11204}" type="presParOf" srcId="{B4B79E23-BB9B-EC4E-9EC8-378447706066}" destId="{22DEFDCA-5CB7-5E4B-81A3-C9EFCB59BE6B}" srcOrd="1" destOrd="0" presId="urn:microsoft.com/office/officeart/2008/layout/NameandTitleOrganizationalChart"/>
    <dgm:cxn modelId="{72A6D4F6-076A-904A-957F-6EE035777384}" type="presParOf" srcId="{B4B79E23-BB9B-EC4E-9EC8-378447706066}" destId="{FEA53A56-829E-DC4B-87D1-307DCAAB5CB4}" srcOrd="2" destOrd="0" presId="urn:microsoft.com/office/officeart/2008/layout/NameandTitleOrganizationalChart"/>
    <dgm:cxn modelId="{1E35285E-CEBB-B14C-95CC-C48CF5F94220}" type="presParOf" srcId="{45DB8A5F-C003-AA41-9829-62541C660CE0}" destId="{2E61AE5A-FD67-6F4E-8BAC-D7AAA3CD7B81}" srcOrd="4" destOrd="0" presId="urn:microsoft.com/office/officeart/2008/layout/NameandTitleOrganizationalChart"/>
    <dgm:cxn modelId="{2F7233FE-EEE6-8A4F-9346-E7925D71148E}" type="presParOf" srcId="{45DB8A5F-C003-AA41-9829-62541C660CE0}" destId="{5F5160FA-5687-8547-B619-AF6DDDF307AA}" srcOrd="5" destOrd="0" presId="urn:microsoft.com/office/officeart/2008/layout/NameandTitleOrganizationalChart"/>
    <dgm:cxn modelId="{E7D45B70-56A6-0E4D-AA4D-1DB8FDA37D40}" type="presParOf" srcId="{5F5160FA-5687-8547-B619-AF6DDDF307AA}" destId="{217BC245-AF4C-F44F-9F6B-A9F91F866A6C}" srcOrd="0" destOrd="0" presId="urn:microsoft.com/office/officeart/2008/layout/NameandTitleOrganizationalChart"/>
    <dgm:cxn modelId="{2A119DE0-1569-CE4C-AEF5-7584C6A6C870}" type="presParOf" srcId="{217BC245-AF4C-F44F-9F6B-A9F91F866A6C}" destId="{A6D5D97C-08C8-A743-BCEE-1AE495A7CE6D}" srcOrd="0" destOrd="0" presId="urn:microsoft.com/office/officeart/2008/layout/NameandTitleOrganizationalChart"/>
    <dgm:cxn modelId="{D6C973DF-27CE-D743-90A5-44A97B8815BD}" type="presParOf" srcId="{217BC245-AF4C-F44F-9F6B-A9F91F866A6C}" destId="{4C2F4BD4-B9F9-264B-B331-D0BFD7B4F7A2}" srcOrd="1" destOrd="0" presId="urn:microsoft.com/office/officeart/2008/layout/NameandTitleOrganizationalChart"/>
    <dgm:cxn modelId="{E86E3184-4EFA-3646-A1E2-B4041C9813D1}" type="presParOf" srcId="{217BC245-AF4C-F44F-9F6B-A9F91F866A6C}" destId="{F11CE6A5-5BB6-4D4B-8D59-FCA42D12E3C5}" srcOrd="2" destOrd="0" presId="urn:microsoft.com/office/officeart/2008/layout/NameandTitleOrganizationalChart"/>
    <dgm:cxn modelId="{6FA31797-4BCF-5F43-A43E-C265BD916C47}" type="presParOf" srcId="{5F5160FA-5687-8547-B619-AF6DDDF307AA}" destId="{DE02320D-C774-B24E-92A1-58FFB7993FBA}" srcOrd="1" destOrd="0" presId="urn:microsoft.com/office/officeart/2008/layout/NameandTitleOrganizationalChart"/>
    <dgm:cxn modelId="{AF97C58B-7F3A-5440-8F01-2BD73FE9F3EC}" type="presParOf" srcId="{5F5160FA-5687-8547-B619-AF6DDDF307AA}" destId="{4B6B3DE6-DA7D-DD43-AE58-249C304FDDA7}" srcOrd="2" destOrd="0" presId="urn:microsoft.com/office/officeart/2008/layout/NameandTitleOrganizationalChart"/>
    <dgm:cxn modelId="{1F2C0799-D3A2-6349-9E5D-493319495FD7}" type="presParOf" srcId="{0B7C0789-C497-7B42-A509-24579A68826E}" destId="{FE45CF07-9989-5145-8159-98AF94020BBB}" srcOrd="2" destOrd="0" presId="urn:microsoft.com/office/officeart/2008/layout/NameandTitleOrganizationalChart"/>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7BC11E-3341-094C-994C-3FCE45AE4AA8}"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fr-FR"/>
        </a:p>
      </dgm:t>
    </dgm:pt>
    <dgm:pt modelId="{0D41756A-534F-474C-9E16-8207A131B7A7}">
      <dgm:prSet phldrT="[Texte]" custT="1"/>
      <dgm:spPr>
        <a:solidFill>
          <a:schemeClr val="bg1"/>
        </a:solidFill>
        <a:ln>
          <a:solidFill>
            <a:srgbClr val="002060"/>
          </a:solidFill>
        </a:ln>
      </dgm:spPr>
      <dgm:t>
        <a:bodyPr/>
        <a:lstStyle/>
        <a:p>
          <a:r>
            <a:rPr lang="fr-FR" sz="1200" b="1" dirty="0">
              <a:solidFill>
                <a:srgbClr val="00B050"/>
              </a:solidFill>
            </a:rPr>
            <a:t>Étape 1 </a:t>
          </a:r>
        </a:p>
        <a:p>
          <a:r>
            <a:rPr lang="fr-FR" sz="1100" dirty="0">
              <a:solidFill>
                <a:srgbClr val="00B050"/>
              </a:solidFill>
            </a:rPr>
            <a:t>4 pts</a:t>
          </a:r>
        </a:p>
      </dgm:t>
    </dgm:pt>
    <dgm:pt modelId="{1F3A1458-E87C-0F44-A85C-8EFA8AB2A350}" type="parTrans" cxnId="{91CFED65-8F4A-974E-9C6F-52352B8B162C}">
      <dgm:prSet/>
      <dgm:spPr/>
      <dgm:t>
        <a:bodyPr/>
        <a:lstStyle/>
        <a:p>
          <a:endParaRPr lang="fr-FR"/>
        </a:p>
      </dgm:t>
    </dgm:pt>
    <dgm:pt modelId="{BBC22F08-50B1-7946-9FE3-36719992B829}" type="sibTrans" cxnId="{91CFED65-8F4A-974E-9C6F-52352B8B162C}">
      <dgm:prSet/>
      <dgm:spPr/>
      <dgm:t>
        <a:bodyPr/>
        <a:lstStyle/>
        <a:p>
          <a:endParaRPr lang="fr-FR"/>
        </a:p>
      </dgm:t>
    </dgm:pt>
    <dgm:pt modelId="{7FAD1A79-D651-3145-9C1A-D42B6CC355E0}">
      <dgm:prSet phldrT="[Texte]" custT="1"/>
      <dgm:spPr>
        <a:ln>
          <a:solidFill>
            <a:srgbClr val="002060"/>
          </a:solidFill>
        </a:ln>
      </dgm:spPr>
      <dgm:t>
        <a:bodyPr/>
        <a:lstStyle/>
        <a:p>
          <a:r>
            <a:rPr lang="fr-FR" sz="1400" dirty="0">
              <a:solidFill>
                <a:srgbClr val="002060"/>
              </a:solidFill>
            </a:rPr>
            <a:t>Rédiger une production qui fait intervenir </a:t>
          </a:r>
          <a:r>
            <a:rPr lang="fr-FR" sz="1400" b="1" dirty="0">
              <a:solidFill>
                <a:srgbClr val="002060"/>
              </a:solidFill>
            </a:rPr>
            <a:t>un changement de point de vue</a:t>
          </a:r>
          <a:r>
            <a:rPr lang="fr-FR" sz="1400" dirty="0">
              <a:solidFill>
                <a:srgbClr val="002060"/>
              </a:solidFill>
            </a:rPr>
            <a:t>, qui donne </a:t>
          </a:r>
          <a:r>
            <a:rPr lang="fr-FR" sz="1400" b="1" dirty="0">
              <a:solidFill>
                <a:srgbClr val="002060"/>
              </a:solidFill>
            </a:rPr>
            <a:t>une suite au texte </a:t>
          </a:r>
          <a:r>
            <a:rPr lang="fr-FR" sz="1400" dirty="0">
              <a:solidFill>
                <a:srgbClr val="002060"/>
              </a:solidFill>
            </a:rPr>
            <a:t>ou </a:t>
          </a:r>
          <a:r>
            <a:rPr lang="fr-FR" sz="1400" b="1" dirty="0">
              <a:solidFill>
                <a:srgbClr val="002060"/>
              </a:solidFill>
            </a:rPr>
            <a:t>change la forme </a:t>
          </a:r>
          <a:r>
            <a:rPr lang="fr-FR" sz="1400" dirty="0">
              <a:solidFill>
                <a:srgbClr val="002060"/>
              </a:solidFill>
            </a:rPr>
            <a:t>(dialogue⬄ récit)</a:t>
          </a:r>
        </a:p>
      </dgm:t>
    </dgm:pt>
    <dgm:pt modelId="{A99806DB-3A8A-5643-82E4-21E0A55FE18C}" type="parTrans" cxnId="{F2877479-1EA3-D84D-80E5-76DDBCD8E5CE}">
      <dgm:prSet/>
      <dgm:spPr/>
      <dgm:t>
        <a:bodyPr/>
        <a:lstStyle/>
        <a:p>
          <a:endParaRPr lang="fr-FR"/>
        </a:p>
      </dgm:t>
    </dgm:pt>
    <dgm:pt modelId="{DCA2E588-8E91-B94C-8F6F-3814D06AB77C}" type="sibTrans" cxnId="{F2877479-1EA3-D84D-80E5-76DDBCD8E5CE}">
      <dgm:prSet/>
      <dgm:spPr/>
      <dgm:t>
        <a:bodyPr/>
        <a:lstStyle/>
        <a:p>
          <a:endParaRPr lang="fr-FR"/>
        </a:p>
      </dgm:t>
    </dgm:pt>
    <dgm:pt modelId="{C6FCF20E-8291-BB41-8C51-5C43DE8137C0}">
      <dgm:prSet phldrT="[Texte]" custT="1"/>
      <dgm:spPr>
        <a:solidFill>
          <a:schemeClr val="bg1"/>
        </a:solidFill>
        <a:ln>
          <a:solidFill>
            <a:srgbClr val="002060"/>
          </a:solidFill>
        </a:ln>
      </dgm:spPr>
      <dgm:t>
        <a:bodyPr/>
        <a:lstStyle/>
        <a:p>
          <a:r>
            <a:rPr lang="fr-FR" sz="1200" b="1" dirty="0">
              <a:solidFill>
                <a:srgbClr val="00B050"/>
              </a:solidFill>
            </a:rPr>
            <a:t>Étape  2 </a:t>
          </a:r>
        </a:p>
        <a:p>
          <a:r>
            <a:rPr lang="fr-FR" sz="1100" dirty="0">
              <a:solidFill>
                <a:srgbClr val="00B050"/>
              </a:solidFill>
            </a:rPr>
            <a:t>6 pts</a:t>
          </a:r>
        </a:p>
      </dgm:t>
    </dgm:pt>
    <dgm:pt modelId="{D80C2487-F2FF-1B4D-B890-3843D3A2D2E1}" type="parTrans" cxnId="{2845C596-E46F-0848-BBFE-F84750E488AC}">
      <dgm:prSet/>
      <dgm:spPr/>
      <dgm:t>
        <a:bodyPr/>
        <a:lstStyle/>
        <a:p>
          <a:endParaRPr lang="fr-FR"/>
        </a:p>
      </dgm:t>
    </dgm:pt>
    <dgm:pt modelId="{CF1174AA-ECCA-5746-BA05-D04142AE4116}" type="sibTrans" cxnId="{2845C596-E46F-0848-BBFE-F84750E488AC}">
      <dgm:prSet/>
      <dgm:spPr/>
      <dgm:t>
        <a:bodyPr/>
        <a:lstStyle/>
        <a:p>
          <a:endParaRPr lang="fr-FR"/>
        </a:p>
      </dgm:t>
    </dgm:pt>
    <dgm:pt modelId="{369058EE-F3CF-2A47-9516-7A2C9A58573A}">
      <dgm:prSet phldrT="[Texte]" custT="1"/>
      <dgm:spPr>
        <a:ln>
          <a:solidFill>
            <a:srgbClr val="002060"/>
          </a:solidFill>
        </a:ln>
      </dgm:spPr>
      <dgm:t>
        <a:bodyPr/>
        <a:lstStyle/>
        <a:p>
          <a:r>
            <a:rPr lang="fr-FR" sz="1400" dirty="0">
              <a:solidFill>
                <a:srgbClr val="002060"/>
              </a:solidFill>
            </a:rPr>
            <a:t>Relecture et évaluation du texte produit individuellement ou collectivement</a:t>
          </a:r>
        </a:p>
      </dgm:t>
    </dgm:pt>
    <dgm:pt modelId="{FB4145B2-5610-9645-8657-D74ED2C2C52C}" type="parTrans" cxnId="{8E636E4C-BCD7-EE4C-802C-743508C8C3B0}">
      <dgm:prSet/>
      <dgm:spPr/>
      <dgm:t>
        <a:bodyPr/>
        <a:lstStyle/>
        <a:p>
          <a:endParaRPr lang="fr-FR"/>
        </a:p>
      </dgm:t>
    </dgm:pt>
    <dgm:pt modelId="{0BA82517-57AB-DF49-AB3F-1C2D99E97969}" type="sibTrans" cxnId="{8E636E4C-BCD7-EE4C-802C-743508C8C3B0}">
      <dgm:prSet/>
      <dgm:spPr/>
      <dgm:t>
        <a:bodyPr/>
        <a:lstStyle/>
        <a:p>
          <a:endParaRPr lang="fr-FR"/>
        </a:p>
      </dgm:t>
    </dgm:pt>
    <dgm:pt modelId="{E5E83E73-6192-2A46-9AB5-6FDB4A8E64A4}">
      <dgm:prSet phldrT="[Texte]" custT="1"/>
      <dgm:spPr>
        <a:ln>
          <a:solidFill>
            <a:srgbClr val="002060"/>
          </a:solidFill>
        </a:ln>
      </dgm:spPr>
      <dgm:t>
        <a:bodyPr/>
        <a:lstStyle/>
        <a:p>
          <a:r>
            <a:rPr lang="fr-FR" sz="1400" dirty="0">
              <a:solidFill>
                <a:srgbClr val="002060"/>
              </a:solidFill>
            </a:rPr>
            <a:t>Reprise individuelle de la production initiale</a:t>
          </a:r>
        </a:p>
      </dgm:t>
    </dgm:pt>
    <dgm:pt modelId="{2E255C34-73B8-DF40-9B3A-9A01398B0A55}" type="parTrans" cxnId="{D1B3DA96-0593-A64D-A3BD-7C4B3EB74E6B}">
      <dgm:prSet/>
      <dgm:spPr/>
      <dgm:t>
        <a:bodyPr/>
        <a:lstStyle/>
        <a:p>
          <a:endParaRPr lang="fr-FR"/>
        </a:p>
      </dgm:t>
    </dgm:pt>
    <dgm:pt modelId="{0CA61698-F19D-4542-8933-3A6A06E5A7AE}" type="sibTrans" cxnId="{D1B3DA96-0593-A64D-A3BD-7C4B3EB74E6B}">
      <dgm:prSet/>
      <dgm:spPr/>
      <dgm:t>
        <a:bodyPr/>
        <a:lstStyle/>
        <a:p>
          <a:endParaRPr lang="fr-FR"/>
        </a:p>
      </dgm:t>
    </dgm:pt>
    <dgm:pt modelId="{04EB68BD-5401-E742-B284-59954E5FDD07}">
      <dgm:prSet phldrT="[Texte]" custT="1"/>
      <dgm:spPr>
        <a:solidFill>
          <a:schemeClr val="bg1"/>
        </a:solidFill>
        <a:ln>
          <a:solidFill>
            <a:srgbClr val="002060"/>
          </a:solidFill>
        </a:ln>
      </dgm:spPr>
      <dgm:t>
        <a:bodyPr/>
        <a:lstStyle/>
        <a:p>
          <a:r>
            <a:rPr lang="fr-FR" sz="1200" b="1" dirty="0">
              <a:solidFill>
                <a:srgbClr val="00B050"/>
              </a:solidFill>
            </a:rPr>
            <a:t>Étape 3</a:t>
          </a:r>
        </a:p>
        <a:p>
          <a:r>
            <a:rPr lang="fr-FR" sz="1100" dirty="0">
              <a:solidFill>
                <a:srgbClr val="00B050"/>
              </a:solidFill>
            </a:rPr>
            <a:t>4 pts</a:t>
          </a:r>
        </a:p>
      </dgm:t>
    </dgm:pt>
    <dgm:pt modelId="{7F415685-BE66-E24E-928E-4DA7BD0DFBF8}" type="parTrans" cxnId="{3B7743B0-08A9-EC48-A0CB-5C9EAAF35E23}">
      <dgm:prSet/>
      <dgm:spPr/>
      <dgm:t>
        <a:bodyPr/>
        <a:lstStyle/>
        <a:p>
          <a:endParaRPr lang="fr-FR"/>
        </a:p>
      </dgm:t>
    </dgm:pt>
    <dgm:pt modelId="{F6B32029-376D-3449-B92C-D2F5EFF3F4BB}" type="sibTrans" cxnId="{3B7743B0-08A9-EC48-A0CB-5C9EAAF35E23}">
      <dgm:prSet/>
      <dgm:spPr/>
      <dgm:t>
        <a:bodyPr/>
        <a:lstStyle/>
        <a:p>
          <a:endParaRPr lang="fr-FR"/>
        </a:p>
      </dgm:t>
    </dgm:pt>
    <dgm:pt modelId="{89076DD6-BB1D-784E-9537-1F481A9D7B9F}">
      <dgm:prSet phldrT="[Texte]" custT="1"/>
      <dgm:spPr>
        <a:ln>
          <a:solidFill>
            <a:srgbClr val="002060"/>
          </a:solidFill>
        </a:ln>
      </dgm:spPr>
      <dgm:t>
        <a:bodyPr/>
        <a:lstStyle/>
        <a:p>
          <a:r>
            <a:rPr lang="fr-FR" sz="1400" dirty="0">
              <a:solidFill>
                <a:srgbClr val="002060"/>
              </a:solidFill>
            </a:rPr>
            <a:t>Finalisation de la production par une réécriture</a:t>
          </a:r>
        </a:p>
      </dgm:t>
    </dgm:pt>
    <dgm:pt modelId="{86335334-8522-E046-98D1-E1AD50B8C1AA}" type="parTrans" cxnId="{4D6D86A6-E370-C64E-8C75-0FB5ED643317}">
      <dgm:prSet/>
      <dgm:spPr/>
      <dgm:t>
        <a:bodyPr/>
        <a:lstStyle/>
        <a:p>
          <a:endParaRPr lang="fr-FR"/>
        </a:p>
      </dgm:t>
    </dgm:pt>
    <dgm:pt modelId="{BB9B7373-A483-9E4B-BB77-5A7A4F8ED680}" type="sibTrans" cxnId="{4D6D86A6-E370-C64E-8C75-0FB5ED643317}">
      <dgm:prSet/>
      <dgm:spPr/>
      <dgm:t>
        <a:bodyPr/>
        <a:lstStyle/>
        <a:p>
          <a:endParaRPr lang="fr-FR"/>
        </a:p>
      </dgm:t>
    </dgm:pt>
    <dgm:pt modelId="{2F57FC6B-7038-AC4A-8A0B-7D2D826A9435}">
      <dgm:prSet phldrT="[Texte]" custT="1"/>
      <dgm:spPr>
        <a:ln>
          <a:solidFill>
            <a:srgbClr val="002060"/>
          </a:solidFill>
        </a:ln>
      </dgm:spPr>
      <dgm:t>
        <a:bodyPr/>
        <a:lstStyle/>
        <a:p>
          <a:r>
            <a:rPr lang="fr-FR" sz="1400" u="sng" dirty="0">
              <a:solidFill>
                <a:srgbClr val="002060"/>
              </a:solidFill>
            </a:rPr>
            <a:t>4 opérations possibles</a:t>
          </a:r>
          <a:r>
            <a:rPr lang="fr-FR" sz="1400" dirty="0">
              <a:solidFill>
                <a:srgbClr val="002060"/>
              </a:solidFill>
            </a:rPr>
            <a:t> : suppression, augmentation, transformation, déplacement</a:t>
          </a:r>
        </a:p>
      </dgm:t>
    </dgm:pt>
    <dgm:pt modelId="{404936B8-6724-B049-A652-091B169EEC02}" type="parTrans" cxnId="{B3DC2069-329C-204B-B654-C9B6AA63B858}">
      <dgm:prSet/>
      <dgm:spPr/>
      <dgm:t>
        <a:bodyPr/>
        <a:lstStyle/>
        <a:p>
          <a:endParaRPr lang="fr-FR"/>
        </a:p>
      </dgm:t>
    </dgm:pt>
    <dgm:pt modelId="{F6702518-C089-4747-8C83-83F514920AE7}" type="sibTrans" cxnId="{B3DC2069-329C-204B-B654-C9B6AA63B858}">
      <dgm:prSet/>
      <dgm:spPr/>
      <dgm:t>
        <a:bodyPr/>
        <a:lstStyle/>
        <a:p>
          <a:endParaRPr lang="fr-FR"/>
        </a:p>
      </dgm:t>
    </dgm:pt>
    <dgm:pt modelId="{2D6A5CE4-46E7-C149-8A55-1CE8C6B00990}" type="pres">
      <dgm:prSet presAssocID="{1F7BC11E-3341-094C-994C-3FCE45AE4AA8}" presName="linearFlow" presStyleCnt="0">
        <dgm:presLayoutVars>
          <dgm:dir/>
          <dgm:animLvl val="lvl"/>
          <dgm:resizeHandles val="exact"/>
        </dgm:presLayoutVars>
      </dgm:prSet>
      <dgm:spPr/>
      <dgm:t>
        <a:bodyPr/>
        <a:lstStyle/>
        <a:p>
          <a:endParaRPr lang="fr-FR"/>
        </a:p>
      </dgm:t>
    </dgm:pt>
    <dgm:pt modelId="{2CF265DD-D403-8C41-97A8-0065458AB1CE}" type="pres">
      <dgm:prSet presAssocID="{0D41756A-534F-474C-9E16-8207A131B7A7}" presName="composite" presStyleCnt="0"/>
      <dgm:spPr/>
    </dgm:pt>
    <dgm:pt modelId="{F6099620-4221-2E4F-A774-F6625C57088A}" type="pres">
      <dgm:prSet presAssocID="{0D41756A-534F-474C-9E16-8207A131B7A7}" presName="parentText" presStyleLbl="alignNode1" presStyleIdx="0" presStyleCnt="3">
        <dgm:presLayoutVars>
          <dgm:chMax val="1"/>
          <dgm:bulletEnabled val="1"/>
        </dgm:presLayoutVars>
      </dgm:prSet>
      <dgm:spPr/>
      <dgm:t>
        <a:bodyPr/>
        <a:lstStyle/>
        <a:p>
          <a:endParaRPr lang="fr-FR"/>
        </a:p>
      </dgm:t>
    </dgm:pt>
    <dgm:pt modelId="{E2819748-FF75-7549-A419-C7C88DB7D6FD}" type="pres">
      <dgm:prSet presAssocID="{0D41756A-534F-474C-9E16-8207A131B7A7}" presName="descendantText" presStyleLbl="alignAcc1" presStyleIdx="0" presStyleCnt="3">
        <dgm:presLayoutVars>
          <dgm:bulletEnabled val="1"/>
        </dgm:presLayoutVars>
      </dgm:prSet>
      <dgm:spPr/>
      <dgm:t>
        <a:bodyPr/>
        <a:lstStyle/>
        <a:p>
          <a:endParaRPr lang="fr-FR"/>
        </a:p>
      </dgm:t>
    </dgm:pt>
    <dgm:pt modelId="{EAAA1AFB-40E3-DC4F-BA14-B7E4711F2F07}" type="pres">
      <dgm:prSet presAssocID="{BBC22F08-50B1-7946-9FE3-36719992B829}" presName="sp" presStyleCnt="0"/>
      <dgm:spPr/>
    </dgm:pt>
    <dgm:pt modelId="{956471FF-5364-9949-B337-25A407FDE55F}" type="pres">
      <dgm:prSet presAssocID="{C6FCF20E-8291-BB41-8C51-5C43DE8137C0}" presName="composite" presStyleCnt="0"/>
      <dgm:spPr/>
    </dgm:pt>
    <dgm:pt modelId="{C9F3E276-20D0-B342-9BCB-D5EA8EA03B14}" type="pres">
      <dgm:prSet presAssocID="{C6FCF20E-8291-BB41-8C51-5C43DE8137C0}" presName="parentText" presStyleLbl="alignNode1" presStyleIdx="1" presStyleCnt="3">
        <dgm:presLayoutVars>
          <dgm:chMax val="1"/>
          <dgm:bulletEnabled val="1"/>
        </dgm:presLayoutVars>
      </dgm:prSet>
      <dgm:spPr/>
      <dgm:t>
        <a:bodyPr/>
        <a:lstStyle/>
        <a:p>
          <a:endParaRPr lang="fr-FR"/>
        </a:p>
      </dgm:t>
    </dgm:pt>
    <dgm:pt modelId="{A95D3021-9F30-684D-98D3-81DD3E0B946A}" type="pres">
      <dgm:prSet presAssocID="{C6FCF20E-8291-BB41-8C51-5C43DE8137C0}" presName="descendantText" presStyleLbl="alignAcc1" presStyleIdx="1" presStyleCnt="3">
        <dgm:presLayoutVars>
          <dgm:bulletEnabled val="1"/>
        </dgm:presLayoutVars>
      </dgm:prSet>
      <dgm:spPr/>
      <dgm:t>
        <a:bodyPr/>
        <a:lstStyle/>
        <a:p>
          <a:endParaRPr lang="fr-FR"/>
        </a:p>
      </dgm:t>
    </dgm:pt>
    <dgm:pt modelId="{2BA97A26-3543-3E45-B126-BB6B055B9509}" type="pres">
      <dgm:prSet presAssocID="{CF1174AA-ECCA-5746-BA05-D04142AE4116}" presName="sp" presStyleCnt="0"/>
      <dgm:spPr/>
    </dgm:pt>
    <dgm:pt modelId="{6F2C52D9-0EAC-7B45-AF6A-477B18D816ED}" type="pres">
      <dgm:prSet presAssocID="{04EB68BD-5401-E742-B284-59954E5FDD07}" presName="composite" presStyleCnt="0"/>
      <dgm:spPr/>
    </dgm:pt>
    <dgm:pt modelId="{237CC66C-F524-D140-9347-93A4258CA505}" type="pres">
      <dgm:prSet presAssocID="{04EB68BD-5401-E742-B284-59954E5FDD07}" presName="parentText" presStyleLbl="alignNode1" presStyleIdx="2" presStyleCnt="3">
        <dgm:presLayoutVars>
          <dgm:chMax val="1"/>
          <dgm:bulletEnabled val="1"/>
        </dgm:presLayoutVars>
      </dgm:prSet>
      <dgm:spPr/>
      <dgm:t>
        <a:bodyPr/>
        <a:lstStyle/>
        <a:p>
          <a:endParaRPr lang="fr-FR"/>
        </a:p>
      </dgm:t>
    </dgm:pt>
    <dgm:pt modelId="{5088D0A7-9F03-B443-ABB1-DFFAFA683769}" type="pres">
      <dgm:prSet presAssocID="{04EB68BD-5401-E742-B284-59954E5FDD07}" presName="descendantText" presStyleLbl="alignAcc1" presStyleIdx="2" presStyleCnt="3">
        <dgm:presLayoutVars>
          <dgm:bulletEnabled val="1"/>
        </dgm:presLayoutVars>
      </dgm:prSet>
      <dgm:spPr/>
      <dgm:t>
        <a:bodyPr/>
        <a:lstStyle/>
        <a:p>
          <a:endParaRPr lang="fr-FR"/>
        </a:p>
      </dgm:t>
    </dgm:pt>
  </dgm:ptLst>
  <dgm:cxnLst>
    <dgm:cxn modelId="{3B7743B0-08A9-EC48-A0CB-5C9EAAF35E23}" srcId="{1F7BC11E-3341-094C-994C-3FCE45AE4AA8}" destId="{04EB68BD-5401-E742-B284-59954E5FDD07}" srcOrd="2" destOrd="0" parTransId="{7F415685-BE66-E24E-928E-4DA7BD0DFBF8}" sibTransId="{F6B32029-376D-3449-B92C-D2F5EFF3F4BB}"/>
    <dgm:cxn modelId="{D1B3DA96-0593-A64D-A3BD-7C4B3EB74E6B}" srcId="{C6FCF20E-8291-BB41-8C51-5C43DE8137C0}" destId="{E5E83E73-6192-2A46-9AB5-6FDB4A8E64A4}" srcOrd="1" destOrd="0" parTransId="{2E255C34-73B8-DF40-9B3A-9A01398B0A55}" sibTransId="{0CA61698-F19D-4542-8933-3A6A06E5A7AE}"/>
    <dgm:cxn modelId="{B3DC2069-329C-204B-B654-C9B6AA63B858}" srcId="{04EB68BD-5401-E742-B284-59954E5FDD07}" destId="{2F57FC6B-7038-AC4A-8A0B-7D2D826A9435}" srcOrd="1" destOrd="0" parTransId="{404936B8-6724-B049-A652-091B169EEC02}" sibTransId="{F6702518-C089-4747-8C83-83F514920AE7}"/>
    <dgm:cxn modelId="{2845C596-E46F-0848-BBFE-F84750E488AC}" srcId="{1F7BC11E-3341-094C-994C-3FCE45AE4AA8}" destId="{C6FCF20E-8291-BB41-8C51-5C43DE8137C0}" srcOrd="1" destOrd="0" parTransId="{D80C2487-F2FF-1B4D-B890-3843D3A2D2E1}" sibTransId="{CF1174AA-ECCA-5746-BA05-D04142AE4116}"/>
    <dgm:cxn modelId="{89DF0CCB-4786-7B40-B5F0-6658E1A0E170}" type="presOf" srcId="{89076DD6-BB1D-784E-9537-1F481A9D7B9F}" destId="{5088D0A7-9F03-B443-ABB1-DFFAFA683769}" srcOrd="0" destOrd="0" presId="urn:microsoft.com/office/officeart/2005/8/layout/chevron2"/>
    <dgm:cxn modelId="{4D6D86A6-E370-C64E-8C75-0FB5ED643317}" srcId="{04EB68BD-5401-E742-B284-59954E5FDD07}" destId="{89076DD6-BB1D-784E-9537-1F481A9D7B9F}" srcOrd="0" destOrd="0" parTransId="{86335334-8522-E046-98D1-E1AD50B8C1AA}" sibTransId="{BB9B7373-A483-9E4B-BB77-5A7A4F8ED680}"/>
    <dgm:cxn modelId="{8E636E4C-BCD7-EE4C-802C-743508C8C3B0}" srcId="{C6FCF20E-8291-BB41-8C51-5C43DE8137C0}" destId="{369058EE-F3CF-2A47-9516-7A2C9A58573A}" srcOrd="0" destOrd="0" parTransId="{FB4145B2-5610-9645-8657-D74ED2C2C52C}" sibTransId="{0BA82517-57AB-DF49-AB3F-1C2D99E97969}"/>
    <dgm:cxn modelId="{C1D16F5B-15E9-ED4C-81AA-01661C2BAAFA}" type="presOf" srcId="{C6FCF20E-8291-BB41-8C51-5C43DE8137C0}" destId="{C9F3E276-20D0-B342-9BCB-D5EA8EA03B14}" srcOrd="0" destOrd="0" presId="urn:microsoft.com/office/officeart/2005/8/layout/chevron2"/>
    <dgm:cxn modelId="{91CFED65-8F4A-974E-9C6F-52352B8B162C}" srcId="{1F7BC11E-3341-094C-994C-3FCE45AE4AA8}" destId="{0D41756A-534F-474C-9E16-8207A131B7A7}" srcOrd="0" destOrd="0" parTransId="{1F3A1458-E87C-0F44-A85C-8EFA8AB2A350}" sibTransId="{BBC22F08-50B1-7946-9FE3-36719992B829}"/>
    <dgm:cxn modelId="{67D71B2C-E65F-AB4E-AF46-BA7566B3CCF5}" type="presOf" srcId="{1F7BC11E-3341-094C-994C-3FCE45AE4AA8}" destId="{2D6A5CE4-46E7-C149-8A55-1CE8C6B00990}" srcOrd="0" destOrd="0" presId="urn:microsoft.com/office/officeart/2005/8/layout/chevron2"/>
    <dgm:cxn modelId="{6194F7BE-AB3B-354B-80CB-0EC0CA63F63F}" type="presOf" srcId="{0D41756A-534F-474C-9E16-8207A131B7A7}" destId="{F6099620-4221-2E4F-A774-F6625C57088A}" srcOrd="0" destOrd="0" presId="urn:microsoft.com/office/officeart/2005/8/layout/chevron2"/>
    <dgm:cxn modelId="{C51CC0CE-623B-EC43-880C-DBC44459FF23}" type="presOf" srcId="{E5E83E73-6192-2A46-9AB5-6FDB4A8E64A4}" destId="{A95D3021-9F30-684D-98D3-81DD3E0B946A}" srcOrd="0" destOrd="1" presId="urn:microsoft.com/office/officeart/2005/8/layout/chevron2"/>
    <dgm:cxn modelId="{4BECCE92-ABF4-FB4E-A52C-15DE1E5D0767}" type="presOf" srcId="{369058EE-F3CF-2A47-9516-7A2C9A58573A}" destId="{A95D3021-9F30-684D-98D3-81DD3E0B946A}" srcOrd="0" destOrd="0" presId="urn:microsoft.com/office/officeart/2005/8/layout/chevron2"/>
    <dgm:cxn modelId="{F2D9BFC4-7E67-FA43-8DD1-2D124F7B172F}" type="presOf" srcId="{7FAD1A79-D651-3145-9C1A-D42B6CC355E0}" destId="{E2819748-FF75-7549-A419-C7C88DB7D6FD}" srcOrd="0" destOrd="0" presId="urn:microsoft.com/office/officeart/2005/8/layout/chevron2"/>
    <dgm:cxn modelId="{F8391348-2F83-D446-8806-30C7F3F4C8E5}" type="presOf" srcId="{04EB68BD-5401-E742-B284-59954E5FDD07}" destId="{237CC66C-F524-D140-9347-93A4258CA505}" srcOrd="0" destOrd="0" presId="urn:microsoft.com/office/officeart/2005/8/layout/chevron2"/>
    <dgm:cxn modelId="{F2877479-1EA3-D84D-80E5-76DDBCD8E5CE}" srcId="{0D41756A-534F-474C-9E16-8207A131B7A7}" destId="{7FAD1A79-D651-3145-9C1A-D42B6CC355E0}" srcOrd="0" destOrd="0" parTransId="{A99806DB-3A8A-5643-82E4-21E0A55FE18C}" sibTransId="{DCA2E588-8E91-B94C-8F6F-3814D06AB77C}"/>
    <dgm:cxn modelId="{087AF2E7-3729-3440-B513-75E1AFF8BA3C}" type="presOf" srcId="{2F57FC6B-7038-AC4A-8A0B-7D2D826A9435}" destId="{5088D0A7-9F03-B443-ABB1-DFFAFA683769}" srcOrd="0" destOrd="1" presId="urn:microsoft.com/office/officeart/2005/8/layout/chevron2"/>
    <dgm:cxn modelId="{D2922AB5-87C0-E941-9CC3-F182DBFACC11}" type="presParOf" srcId="{2D6A5CE4-46E7-C149-8A55-1CE8C6B00990}" destId="{2CF265DD-D403-8C41-97A8-0065458AB1CE}" srcOrd="0" destOrd="0" presId="urn:microsoft.com/office/officeart/2005/8/layout/chevron2"/>
    <dgm:cxn modelId="{3F2073C5-ED2D-124E-95A3-D844403953D0}" type="presParOf" srcId="{2CF265DD-D403-8C41-97A8-0065458AB1CE}" destId="{F6099620-4221-2E4F-A774-F6625C57088A}" srcOrd="0" destOrd="0" presId="urn:microsoft.com/office/officeart/2005/8/layout/chevron2"/>
    <dgm:cxn modelId="{9047E34B-F12F-C647-8E6C-7586940A6C87}" type="presParOf" srcId="{2CF265DD-D403-8C41-97A8-0065458AB1CE}" destId="{E2819748-FF75-7549-A419-C7C88DB7D6FD}" srcOrd="1" destOrd="0" presId="urn:microsoft.com/office/officeart/2005/8/layout/chevron2"/>
    <dgm:cxn modelId="{650F3C47-A285-DC46-8A36-36633605A904}" type="presParOf" srcId="{2D6A5CE4-46E7-C149-8A55-1CE8C6B00990}" destId="{EAAA1AFB-40E3-DC4F-BA14-B7E4711F2F07}" srcOrd="1" destOrd="0" presId="urn:microsoft.com/office/officeart/2005/8/layout/chevron2"/>
    <dgm:cxn modelId="{C7A5F50D-CB5F-BE47-9206-460D912BDBD3}" type="presParOf" srcId="{2D6A5CE4-46E7-C149-8A55-1CE8C6B00990}" destId="{956471FF-5364-9949-B337-25A407FDE55F}" srcOrd="2" destOrd="0" presId="urn:microsoft.com/office/officeart/2005/8/layout/chevron2"/>
    <dgm:cxn modelId="{61120DCE-FC51-5A4A-AF9E-FAE76AF3BE4E}" type="presParOf" srcId="{956471FF-5364-9949-B337-25A407FDE55F}" destId="{C9F3E276-20D0-B342-9BCB-D5EA8EA03B14}" srcOrd="0" destOrd="0" presId="urn:microsoft.com/office/officeart/2005/8/layout/chevron2"/>
    <dgm:cxn modelId="{3EEC9F9E-8083-9D48-A3D4-BE81D2E70342}" type="presParOf" srcId="{956471FF-5364-9949-B337-25A407FDE55F}" destId="{A95D3021-9F30-684D-98D3-81DD3E0B946A}" srcOrd="1" destOrd="0" presId="urn:microsoft.com/office/officeart/2005/8/layout/chevron2"/>
    <dgm:cxn modelId="{F779629E-D8E9-B44E-8129-F62CF95BF709}" type="presParOf" srcId="{2D6A5CE4-46E7-C149-8A55-1CE8C6B00990}" destId="{2BA97A26-3543-3E45-B126-BB6B055B9509}" srcOrd="3" destOrd="0" presId="urn:microsoft.com/office/officeart/2005/8/layout/chevron2"/>
    <dgm:cxn modelId="{B4009E5E-FC61-CC4B-8523-AFC13BB794F1}" type="presParOf" srcId="{2D6A5CE4-46E7-C149-8A55-1CE8C6B00990}" destId="{6F2C52D9-0EAC-7B45-AF6A-477B18D816ED}" srcOrd="4" destOrd="0" presId="urn:microsoft.com/office/officeart/2005/8/layout/chevron2"/>
    <dgm:cxn modelId="{81D59B61-CCD1-254F-9353-77B0FA206E2F}" type="presParOf" srcId="{6F2C52D9-0EAC-7B45-AF6A-477B18D816ED}" destId="{237CC66C-F524-D140-9347-93A4258CA505}" srcOrd="0" destOrd="0" presId="urn:microsoft.com/office/officeart/2005/8/layout/chevron2"/>
    <dgm:cxn modelId="{FF3F79AA-7E2F-ED4C-B922-0E55FDCA851B}" type="presParOf" srcId="{6F2C52D9-0EAC-7B45-AF6A-477B18D816ED}" destId="{5088D0A7-9F03-B443-ABB1-DFFAFA68376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1127343-2008-0C49-8581-FD10CF64C373}" type="doc">
      <dgm:prSet loTypeId="urn:microsoft.com/office/officeart/2008/layout/SquareAccentList" loCatId="" qsTypeId="urn:microsoft.com/office/officeart/2005/8/quickstyle/simple1" qsCatId="simple" csTypeId="urn:microsoft.com/office/officeart/2005/8/colors/accent1_2" csCatId="accent1" phldr="1"/>
      <dgm:spPr/>
      <dgm:t>
        <a:bodyPr/>
        <a:lstStyle/>
        <a:p>
          <a:endParaRPr lang="fr-FR"/>
        </a:p>
      </dgm:t>
    </dgm:pt>
    <dgm:pt modelId="{C36CAD88-4B77-B843-92FB-C994813710CC}">
      <dgm:prSet phldrT="[Texte]" custT="1"/>
      <dgm:spPr/>
      <dgm:t>
        <a:bodyPr/>
        <a:lstStyle/>
        <a:p>
          <a:r>
            <a:rPr lang="fr-FR" sz="3200" dirty="0">
              <a:solidFill>
                <a:srgbClr val="00B050"/>
              </a:solidFill>
            </a:rPr>
            <a:t>Un oral continu</a:t>
          </a:r>
        </a:p>
      </dgm:t>
    </dgm:pt>
    <dgm:pt modelId="{B89D985A-76BC-A541-8310-278FB58A6377}" type="parTrans" cxnId="{0AD4B12A-647A-4F44-9924-263CD94B5531}">
      <dgm:prSet/>
      <dgm:spPr/>
      <dgm:t>
        <a:bodyPr/>
        <a:lstStyle/>
        <a:p>
          <a:endParaRPr lang="fr-FR"/>
        </a:p>
      </dgm:t>
    </dgm:pt>
    <dgm:pt modelId="{43287B26-BA31-9641-866F-33F3E1FF5BA8}" type="sibTrans" cxnId="{0AD4B12A-647A-4F44-9924-263CD94B5531}">
      <dgm:prSet/>
      <dgm:spPr/>
      <dgm:t>
        <a:bodyPr/>
        <a:lstStyle/>
        <a:p>
          <a:endParaRPr lang="fr-FR"/>
        </a:p>
      </dgm:t>
    </dgm:pt>
    <dgm:pt modelId="{4D3026CE-A29A-F544-946A-29E8C1255872}">
      <dgm:prSet phldrT="[Texte]" custT="1"/>
      <dgm:spPr/>
      <dgm:t>
        <a:bodyPr/>
        <a:lstStyle/>
        <a:p>
          <a:r>
            <a:rPr lang="fr-FR" sz="1400" dirty="0">
              <a:solidFill>
                <a:srgbClr val="002060"/>
              </a:solidFill>
            </a:rPr>
            <a:t>3 minutes</a:t>
          </a:r>
        </a:p>
      </dgm:t>
    </dgm:pt>
    <dgm:pt modelId="{723A5A42-DCD2-C14B-85D3-358188FC2CE1}" type="parTrans" cxnId="{8790C290-B68E-544F-86F3-60645C45F36E}">
      <dgm:prSet/>
      <dgm:spPr/>
      <dgm:t>
        <a:bodyPr/>
        <a:lstStyle/>
        <a:p>
          <a:endParaRPr lang="fr-FR"/>
        </a:p>
      </dgm:t>
    </dgm:pt>
    <dgm:pt modelId="{8C9CE934-4550-E743-8D5D-576F4F806A45}" type="sibTrans" cxnId="{8790C290-B68E-544F-86F3-60645C45F36E}">
      <dgm:prSet/>
      <dgm:spPr/>
      <dgm:t>
        <a:bodyPr/>
        <a:lstStyle/>
        <a:p>
          <a:endParaRPr lang="fr-FR"/>
        </a:p>
      </dgm:t>
    </dgm:pt>
    <dgm:pt modelId="{56A6FEA0-B832-EB44-A57D-A2EF4A76D5BB}">
      <dgm:prSet phldrT="[Texte]" custT="1"/>
      <dgm:spPr/>
      <dgm:t>
        <a:bodyPr/>
        <a:lstStyle/>
        <a:p>
          <a:pPr algn="just"/>
          <a:r>
            <a:rPr lang="fr-FR" sz="1400" dirty="0">
              <a:solidFill>
                <a:srgbClr val="002060"/>
              </a:solidFill>
            </a:rPr>
            <a:t>Présenter une réalisation, une expérience professionnelle ou une recherche en lien avec le métier </a:t>
          </a:r>
        </a:p>
        <a:p>
          <a:pPr algn="just"/>
          <a:endParaRPr lang="fr-FR" sz="1400" dirty="0">
            <a:solidFill>
              <a:srgbClr val="002060"/>
            </a:solidFill>
          </a:endParaRPr>
        </a:p>
      </dgm:t>
    </dgm:pt>
    <dgm:pt modelId="{AD0DF263-A562-804C-85D9-F567CFCD5756}" type="parTrans" cxnId="{5BC8868A-8FB8-5D45-8D50-6DA32514BF4A}">
      <dgm:prSet/>
      <dgm:spPr/>
      <dgm:t>
        <a:bodyPr/>
        <a:lstStyle/>
        <a:p>
          <a:endParaRPr lang="fr-FR"/>
        </a:p>
      </dgm:t>
    </dgm:pt>
    <dgm:pt modelId="{F980BB62-79EE-664F-B6C8-D28E40498AA7}" type="sibTrans" cxnId="{5BC8868A-8FB8-5D45-8D50-6DA32514BF4A}">
      <dgm:prSet/>
      <dgm:spPr/>
      <dgm:t>
        <a:bodyPr/>
        <a:lstStyle/>
        <a:p>
          <a:endParaRPr lang="fr-FR"/>
        </a:p>
      </dgm:t>
    </dgm:pt>
    <dgm:pt modelId="{658CB264-7197-3642-93E1-93108037E775}">
      <dgm:prSet phldrT="[Texte]" custT="1"/>
      <dgm:spPr/>
      <dgm:t>
        <a:bodyPr/>
        <a:lstStyle/>
        <a:p>
          <a:r>
            <a:rPr lang="fr-FR" sz="1400" dirty="0">
              <a:solidFill>
                <a:srgbClr val="002060"/>
              </a:solidFill>
            </a:rPr>
            <a:t>Support visuel possible – accompagné d’un titre ou d’une légende seulement</a:t>
          </a:r>
        </a:p>
      </dgm:t>
    </dgm:pt>
    <dgm:pt modelId="{DF8E804B-3C98-A542-AD2C-932A64881403}" type="parTrans" cxnId="{B6118D69-533F-3341-AD55-82D4BC6BC1F9}">
      <dgm:prSet/>
      <dgm:spPr/>
      <dgm:t>
        <a:bodyPr/>
        <a:lstStyle/>
        <a:p>
          <a:endParaRPr lang="fr-FR"/>
        </a:p>
      </dgm:t>
    </dgm:pt>
    <dgm:pt modelId="{078E1BFD-3DAB-A343-9F71-04CB9CCE778D}" type="sibTrans" cxnId="{B6118D69-533F-3341-AD55-82D4BC6BC1F9}">
      <dgm:prSet/>
      <dgm:spPr/>
      <dgm:t>
        <a:bodyPr/>
        <a:lstStyle/>
        <a:p>
          <a:endParaRPr lang="fr-FR"/>
        </a:p>
      </dgm:t>
    </dgm:pt>
    <dgm:pt modelId="{7DCA7C43-8C74-0B42-B306-BFFE4561185F}">
      <dgm:prSet phldrT="[Texte]" custT="1"/>
      <dgm:spPr/>
      <dgm:t>
        <a:bodyPr/>
        <a:lstStyle/>
        <a:p>
          <a:r>
            <a:rPr lang="fr-FR" sz="3200" dirty="0">
              <a:solidFill>
                <a:srgbClr val="00B050"/>
              </a:solidFill>
            </a:rPr>
            <a:t>Un entretien</a:t>
          </a:r>
        </a:p>
      </dgm:t>
    </dgm:pt>
    <dgm:pt modelId="{844717A8-2D26-6A45-8584-40D609ED9C87}" type="parTrans" cxnId="{7D20694B-70D0-C640-B72D-B47FF918A877}">
      <dgm:prSet/>
      <dgm:spPr/>
      <dgm:t>
        <a:bodyPr/>
        <a:lstStyle/>
        <a:p>
          <a:endParaRPr lang="fr-FR"/>
        </a:p>
      </dgm:t>
    </dgm:pt>
    <dgm:pt modelId="{4A7A6401-9C9A-A24F-AFD1-AAA318512800}" type="sibTrans" cxnId="{7D20694B-70D0-C640-B72D-B47FF918A877}">
      <dgm:prSet/>
      <dgm:spPr/>
      <dgm:t>
        <a:bodyPr/>
        <a:lstStyle/>
        <a:p>
          <a:endParaRPr lang="fr-FR"/>
        </a:p>
      </dgm:t>
    </dgm:pt>
    <dgm:pt modelId="{327011A4-27BA-7C48-8378-BF4DCCCA2AB1}">
      <dgm:prSet phldrT="[Texte]" custT="1"/>
      <dgm:spPr/>
      <dgm:t>
        <a:bodyPr/>
        <a:lstStyle/>
        <a:p>
          <a:r>
            <a:rPr lang="fr-FR" sz="1400" dirty="0">
              <a:solidFill>
                <a:srgbClr val="002060"/>
              </a:solidFill>
            </a:rPr>
            <a:t>7 minutes maximum</a:t>
          </a:r>
        </a:p>
        <a:p>
          <a:endParaRPr lang="fr-FR" sz="1400" dirty="0">
            <a:solidFill>
              <a:srgbClr val="002060"/>
            </a:solidFill>
          </a:endParaRPr>
        </a:p>
      </dgm:t>
    </dgm:pt>
    <dgm:pt modelId="{C48B2B72-9744-A244-9C0D-9357617DC704}" type="parTrans" cxnId="{E9E0E567-01AC-D944-8760-4E912DF3EBD7}">
      <dgm:prSet/>
      <dgm:spPr/>
      <dgm:t>
        <a:bodyPr/>
        <a:lstStyle/>
        <a:p>
          <a:endParaRPr lang="fr-FR"/>
        </a:p>
      </dgm:t>
    </dgm:pt>
    <dgm:pt modelId="{25545F88-7611-6E46-91CF-DAF34A3F34CF}" type="sibTrans" cxnId="{E9E0E567-01AC-D944-8760-4E912DF3EBD7}">
      <dgm:prSet/>
      <dgm:spPr/>
      <dgm:t>
        <a:bodyPr/>
        <a:lstStyle/>
        <a:p>
          <a:endParaRPr lang="fr-FR"/>
        </a:p>
      </dgm:t>
    </dgm:pt>
    <dgm:pt modelId="{E7919016-D7B1-B445-82EE-323ADF5CA7B0}">
      <dgm:prSet phldrT="[Texte]" custT="1"/>
      <dgm:spPr/>
      <dgm:t>
        <a:bodyPr/>
        <a:lstStyle/>
        <a:p>
          <a:pPr algn="just"/>
          <a:r>
            <a:rPr lang="fr-FR" sz="1400" dirty="0">
              <a:solidFill>
                <a:srgbClr val="002060"/>
              </a:solidFill>
            </a:rPr>
            <a:t>Préciser certains points, développer certains aspects, permettre à l’élève de prolonger et approfondir sa réflexion</a:t>
          </a:r>
        </a:p>
      </dgm:t>
    </dgm:pt>
    <dgm:pt modelId="{26FB852A-F06F-D34A-A580-1B6A3EE72B3B}" type="parTrans" cxnId="{560E9E9F-61B5-564D-AE8B-620D253EFCDA}">
      <dgm:prSet/>
      <dgm:spPr/>
      <dgm:t>
        <a:bodyPr/>
        <a:lstStyle/>
        <a:p>
          <a:endParaRPr lang="fr-FR"/>
        </a:p>
      </dgm:t>
    </dgm:pt>
    <dgm:pt modelId="{0483EBE0-B2D7-844E-A324-42A9CE36A22F}" type="sibTrans" cxnId="{560E9E9F-61B5-564D-AE8B-620D253EFCDA}">
      <dgm:prSet/>
      <dgm:spPr/>
      <dgm:t>
        <a:bodyPr/>
        <a:lstStyle/>
        <a:p>
          <a:endParaRPr lang="fr-FR"/>
        </a:p>
      </dgm:t>
    </dgm:pt>
    <dgm:pt modelId="{AE9A2200-419B-4C4B-A739-6AC6F7EB40E1}">
      <dgm:prSet phldrT="[Texte]" custT="1"/>
      <dgm:spPr/>
      <dgm:t>
        <a:bodyPr/>
        <a:lstStyle/>
        <a:p>
          <a:r>
            <a:rPr lang="fr-FR" sz="1400" dirty="0">
              <a:solidFill>
                <a:srgbClr val="002060"/>
              </a:solidFill>
            </a:rPr>
            <a:t>Si possible on pourra questionner la dimension morale et civique</a:t>
          </a:r>
        </a:p>
      </dgm:t>
    </dgm:pt>
    <dgm:pt modelId="{84711806-D040-9C4C-B712-A15CDA3731C2}" type="parTrans" cxnId="{85894544-82C4-A341-9AB6-2786ACCB0B46}">
      <dgm:prSet/>
      <dgm:spPr/>
      <dgm:t>
        <a:bodyPr/>
        <a:lstStyle/>
        <a:p>
          <a:endParaRPr lang="fr-FR"/>
        </a:p>
      </dgm:t>
    </dgm:pt>
    <dgm:pt modelId="{216262F3-E7B4-A940-A356-1CF95CA0B4AA}" type="sibTrans" cxnId="{85894544-82C4-A341-9AB6-2786ACCB0B46}">
      <dgm:prSet/>
      <dgm:spPr/>
      <dgm:t>
        <a:bodyPr/>
        <a:lstStyle/>
        <a:p>
          <a:endParaRPr lang="fr-FR"/>
        </a:p>
      </dgm:t>
    </dgm:pt>
    <dgm:pt modelId="{DE129F8B-6D6B-8641-9598-9E8F4C1A4506}" type="pres">
      <dgm:prSet presAssocID="{D1127343-2008-0C49-8581-FD10CF64C373}" presName="layout" presStyleCnt="0">
        <dgm:presLayoutVars>
          <dgm:chMax/>
          <dgm:chPref/>
          <dgm:dir/>
          <dgm:resizeHandles/>
        </dgm:presLayoutVars>
      </dgm:prSet>
      <dgm:spPr/>
      <dgm:t>
        <a:bodyPr/>
        <a:lstStyle/>
        <a:p>
          <a:endParaRPr lang="fr-FR"/>
        </a:p>
      </dgm:t>
    </dgm:pt>
    <dgm:pt modelId="{E93421AB-F325-6C44-925B-7DB08FD02E32}" type="pres">
      <dgm:prSet presAssocID="{C36CAD88-4B77-B843-92FB-C994813710CC}" presName="root" presStyleCnt="0">
        <dgm:presLayoutVars>
          <dgm:chMax/>
          <dgm:chPref/>
        </dgm:presLayoutVars>
      </dgm:prSet>
      <dgm:spPr/>
    </dgm:pt>
    <dgm:pt modelId="{22DCED6F-2516-C348-81BD-3E365894C1C6}" type="pres">
      <dgm:prSet presAssocID="{C36CAD88-4B77-B843-92FB-C994813710CC}" presName="rootComposite" presStyleCnt="0">
        <dgm:presLayoutVars/>
      </dgm:prSet>
      <dgm:spPr/>
    </dgm:pt>
    <dgm:pt modelId="{59084172-AE95-904B-ADD4-C107C787E52A}" type="pres">
      <dgm:prSet presAssocID="{C36CAD88-4B77-B843-92FB-C994813710CC}" presName="ParentAccent" presStyleLbl="alignNode1" presStyleIdx="0" presStyleCnt="2"/>
      <dgm:spPr>
        <a:solidFill>
          <a:schemeClr val="bg1"/>
        </a:solidFill>
        <a:ln>
          <a:solidFill>
            <a:srgbClr val="002060"/>
          </a:solidFill>
        </a:ln>
      </dgm:spPr>
    </dgm:pt>
    <dgm:pt modelId="{5EACEDAE-C3F4-1C40-9C2D-E545B1655B09}" type="pres">
      <dgm:prSet presAssocID="{C36CAD88-4B77-B843-92FB-C994813710CC}" presName="ParentSmallAccent" presStyleLbl="fgAcc1" presStyleIdx="0" presStyleCnt="2"/>
      <dgm:spPr>
        <a:ln>
          <a:solidFill>
            <a:srgbClr val="00B050"/>
          </a:solidFill>
        </a:ln>
      </dgm:spPr>
    </dgm:pt>
    <dgm:pt modelId="{024CB3A9-1F59-C640-9866-7CE4C60D3F28}" type="pres">
      <dgm:prSet presAssocID="{C36CAD88-4B77-B843-92FB-C994813710CC}" presName="Parent" presStyleLbl="revTx" presStyleIdx="0" presStyleCnt="8">
        <dgm:presLayoutVars>
          <dgm:chMax/>
          <dgm:chPref val="4"/>
          <dgm:bulletEnabled val="1"/>
        </dgm:presLayoutVars>
      </dgm:prSet>
      <dgm:spPr/>
      <dgm:t>
        <a:bodyPr/>
        <a:lstStyle/>
        <a:p>
          <a:endParaRPr lang="fr-FR"/>
        </a:p>
      </dgm:t>
    </dgm:pt>
    <dgm:pt modelId="{0A4BA545-7C1E-A548-A95F-F8010FB7F1DF}" type="pres">
      <dgm:prSet presAssocID="{C36CAD88-4B77-B843-92FB-C994813710CC}" presName="childShape" presStyleCnt="0">
        <dgm:presLayoutVars>
          <dgm:chMax val="0"/>
          <dgm:chPref val="0"/>
        </dgm:presLayoutVars>
      </dgm:prSet>
      <dgm:spPr/>
    </dgm:pt>
    <dgm:pt modelId="{9F9D769F-AD29-984D-A13C-9B89985D5FDC}" type="pres">
      <dgm:prSet presAssocID="{4D3026CE-A29A-F544-946A-29E8C1255872}" presName="childComposite" presStyleCnt="0">
        <dgm:presLayoutVars>
          <dgm:chMax val="0"/>
          <dgm:chPref val="0"/>
        </dgm:presLayoutVars>
      </dgm:prSet>
      <dgm:spPr/>
    </dgm:pt>
    <dgm:pt modelId="{9EADCC46-F968-294C-92E3-B7909CC2CCF3}" type="pres">
      <dgm:prSet presAssocID="{4D3026CE-A29A-F544-946A-29E8C1255872}" presName="ChildAccent" presStyleLbl="solidFgAcc1" presStyleIdx="0" presStyleCnt="6"/>
      <dgm:spPr>
        <a:ln>
          <a:solidFill>
            <a:srgbClr val="00B050"/>
          </a:solidFill>
        </a:ln>
      </dgm:spPr>
    </dgm:pt>
    <dgm:pt modelId="{1433D998-E3DE-9F4A-839D-4350666FC33B}" type="pres">
      <dgm:prSet presAssocID="{4D3026CE-A29A-F544-946A-29E8C1255872}" presName="Child" presStyleLbl="revTx" presStyleIdx="1" presStyleCnt="8">
        <dgm:presLayoutVars>
          <dgm:chMax val="0"/>
          <dgm:chPref val="0"/>
          <dgm:bulletEnabled val="1"/>
        </dgm:presLayoutVars>
      </dgm:prSet>
      <dgm:spPr/>
      <dgm:t>
        <a:bodyPr/>
        <a:lstStyle/>
        <a:p>
          <a:endParaRPr lang="fr-FR"/>
        </a:p>
      </dgm:t>
    </dgm:pt>
    <dgm:pt modelId="{DE6A8A0D-2497-C043-A493-6463F80680AA}" type="pres">
      <dgm:prSet presAssocID="{56A6FEA0-B832-EB44-A57D-A2EF4A76D5BB}" presName="childComposite" presStyleCnt="0">
        <dgm:presLayoutVars>
          <dgm:chMax val="0"/>
          <dgm:chPref val="0"/>
        </dgm:presLayoutVars>
      </dgm:prSet>
      <dgm:spPr/>
    </dgm:pt>
    <dgm:pt modelId="{9780E301-2B1F-3D41-8093-DD2518D94452}" type="pres">
      <dgm:prSet presAssocID="{56A6FEA0-B832-EB44-A57D-A2EF4A76D5BB}" presName="ChildAccent" presStyleLbl="solidFgAcc1" presStyleIdx="1" presStyleCnt="6"/>
      <dgm:spPr>
        <a:ln>
          <a:solidFill>
            <a:srgbClr val="00B050"/>
          </a:solidFill>
        </a:ln>
      </dgm:spPr>
    </dgm:pt>
    <dgm:pt modelId="{51A03F4A-B94C-FD4D-A491-8DCD9C5B2B4D}" type="pres">
      <dgm:prSet presAssocID="{56A6FEA0-B832-EB44-A57D-A2EF4A76D5BB}" presName="Child" presStyleLbl="revTx" presStyleIdx="2" presStyleCnt="8">
        <dgm:presLayoutVars>
          <dgm:chMax val="0"/>
          <dgm:chPref val="0"/>
          <dgm:bulletEnabled val="1"/>
        </dgm:presLayoutVars>
      </dgm:prSet>
      <dgm:spPr/>
      <dgm:t>
        <a:bodyPr/>
        <a:lstStyle/>
        <a:p>
          <a:endParaRPr lang="fr-FR"/>
        </a:p>
      </dgm:t>
    </dgm:pt>
    <dgm:pt modelId="{AF2F5F05-E10A-4F43-A99C-74CE452BEC90}" type="pres">
      <dgm:prSet presAssocID="{658CB264-7197-3642-93E1-93108037E775}" presName="childComposite" presStyleCnt="0">
        <dgm:presLayoutVars>
          <dgm:chMax val="0"/>
          <dgm:chPref val="0"/>
        </dgm:presLayoutVars>
      </dgm:prSet>
      <dgm:spPr/>
    </dgm:pt>
    <dgm:pt modelId="{8F9C55FA-5FC0-A847-8DFE-CC934D1BE9FB}" type="pres">
      <dgm:prSet presAssocID="{658CB264-7197-3642-93E1-93108037E775}" presName="ChildAccent" presStyleLbl="solidFgAcc1" presStyleIdx="2" presStyleCnt="6"/>
      <dgm:spPr>
        <a:ln>
          <a:solidFill>
            <a:srgbClr val="00B050"/>
          </a:solidFill>
        </a:ln>
      </dgm:spPr>
    </dgm:pt>
    <dgm:pt modelId="{5F6FDFF5-1C02-A94D-8483-285EFBCB25EA}" type="pres">
      <dgm:prSet presAssocID="{658CB264-7197-3642-93E1-93108037E775}" presName="Child" presStyleLbl="revTx" presStyleIdx="3" presStyleCnt="8">
        <dgm:presLayoutVars>
          <dgm:chMax val="0"/>
          <dgm:chPref val="0"/>
          <dgm:bulletEnabled val="1"/>
        </dgm:presLayoutVars>
      </dgm:prSet>
      <dgm:spPr/>
      <dgm:t>
        <a:bodyPr/>
        <a:lstStyle/>
        <a:p>
          <a:endParaRPr lang="fr-FR"/>
        </a:p>
      </dgm:t>
    </dgm:pt>
    <dgm:pt modelId="{02F20AD4-B15F-FB49-8D52-DB2212E2D92B}" type="pres">
      <dgm:prSet presAssocID="{7DCA7C43-8C74-0B42-B306-BFFE4561185F}" presName="root" presStyleCnt="0">
        <dgm:presLayoutVars>
          <dgm:chMax/>
          <dgm:chPref/>
        </dgm:presLayoutVars>
      </dgm:prSet>
      <dgm:spPr/>
    </dgm:pt>
    <dgm:pt modelId="{B8F78A73-00F9-FA4A-AA94-7C0B4F62AB76}" type="pres">
      <dgm:prSet presAssocID="{7DCA7C43-8C74-0B42-B306-BFFE4561185F}" presName="rootComposite" presStyleCnt="0">
        <dgm:presLayoutVars/>
      </dgm:prSet>
      <dgm:spPr/>
    </dgm:pt>
    <dgm:pt modelId="{5709769F-15F2-4C4C-879D-A4C9FABF034A}" type="pres">
      <dgm:prSet presAssocID="{7DCA7C43-8C74-0B42-B306-BFFE4561185F}" presName="ParentAccent" presStyleLbl="alignNode1" presStyleIdx="1" presStyleCnt="2"/>
      <dgm:spPr>
        <a:solidFill>
          <a:schemeClr val="bg1"/>
        </a:solidFill>
        <a:ln>
          <a:solidFill>
            <a:srgbClr val="002060"/>
          </a:solidFill>
        </a:ln>
      </dgm:spPr>
    </dgm:pt>
    <dgm:pt modelId="{B215A8E9-5840-E948-AF3C-5C1FFBA4CF3C}" type="pres">
      <dgm:prSet presAssocID="{7DCA7C43-8C74-0B42-B306-BFFE4561185F}" presName="ParentSmallAccent" presStyleLbl="fgAcc1" presStyleIdx="1" presStyleCnt="2"/>
      <dgm:spPr>
        <a:ln>
          <a:solidFill>
            <a:srgbClr val="00B050"/>
          </a:solidFill>
        </a:ln>
      </dgm:spPr>
    </dgm:pt>
    <dgm:pt modelId="{66B099F3-8BB0-744B-AE6C-CB3C7ED7FBE8}" type="pres">
      <dgm:prSet presAssocID="{7DCA7C43-8C74-0B42-B306-BFFE4561185F}" presName="Parent" presStyleLbl="revTx" presStyleIdx="4" presStyleCnt="8">
        <dgm:presLayoutVars>
          <dgm:chMax/>
          <dgm:chPref val="4"/>
          <dgm:bulletEnabled val="1"/>
        </dgm:presLayoutVars>
      </dgm:prSet>
      <dgm:spPr/>
      <dgm:t>
        <a:bodyPr/>
        <a:lstStyle/>
        <a:p>
          <a:endParaRPr lang="fr-FR"/>
        </a:p>
      </dgm:t>
    </dgm:pt>
    <dgm:pt modelId="{2D07DAAB-24C6-A146-8F56-9193EECC6F3D}" type="pres">
      <dgm:prSet presAssocID="{7DCA7C43-8C74-0B42-B306-BFFE4561185F}" presName="childShape" presStyleCnt="0">
        <dgm:presLayoutVars>
          <dgm:chMax val="0"/>
          <dgm:chPref val="0"/>
        </dgm:presLayoutVars>
      </dgm:prSet>
      <dgm:spPr/>
    </dgm:pt>
    <dgm:pt modelId="{37FCF859-18A1-AE4B-BCFF-8B407419294E}" type="pres">
      <dgm:prSet presAssocID="{327011A4-27BA-7C48-8378-BF4DCCCA2AB1}" presName="childComposite" presStyleCnt="0">
        <dgm:presLayoutVars>
          <dgm:chMax val="0"/>
          <dgm:chPref val="0"/>
        </dgm:presLayoutVars>
      </dgm:prSet>
      <dgm:spPr/>
    </dgm:pt>
    <dgm:pt modelId="{0F0AFCE6-0F5A-6E4A-B17C-4D0A3623CC1E}" type="pres">
      <dgm:prSet presAssocID="{327011A4-27BA-7C48-8378-BF4DCCCA2AB1}" presName="ChildAccent" presStyleLbl="solidFgAcc1" presStyleIdx="3" presStyleCnt="6"/>
      <dgm:spPr>
        <a:ln>
          <a:solidFill>
            <a:srgbClr val="00B050"/>
          </a:solidFill>
        </a:ln>
      </dgm:spPr>
    </dgm:pt>
    <dgm:pt modelId="{E5E2C4EE-E793-FE47-9AD1-173CFA685954}" type="pres">
      <dgm:prSet presAssocID="{327011A4-27BA-7C48-8378-BF4DCCCA2AB1}" presName="Child" presStyleLbl="revTx" presStyleIdx="5" presStyleCnt="8">
        <dgm:presLayoutVars>
          <dgm:chMax val="0"/>
          <dgm:chPref val="0"/>
          <dgm:bulletEnabled val="1"/>
        </dgm:presLayoutVars>
      </dgm:prSet>
      <dgm:spPr/>
      <dgm:t>
        <a:bodyPr/>
        <a:lstStyle/>
        <a:p>
          <a:endParaRPr lang="fr-FR"/>
        </a:p>
      </dgm:t>
    </dgm:pt>
    <dgm:pt modelId="{7DD5920C-7196-DC4E-B31D-B38A2C26B7B5}" type="pres">
      <dgm:prSet presAssocID="{E7919016-D7B1-B445-82EE-323ADF5CA7B0}" presName="childComposite" presStyleCnt="0">
        <dgm:presLayoutVars>
          <dgm:chMax val="0"/>
          <dgm:chPref val="0"/>
        </dgm:presLayoutVars>
      </dgm:prSet>
      <dgm:spPr/>
    </dgm:pt>
    <dgm:pt modelId="{9250E1E3-8764-8446-A34A-54F46F5D4605}" type="pres">
      <dgm:prSet presAssocID="{E7919016-D7B1-B445-82EE-323ADF5CA7B0}" presName="ChildAccent" presStyleLbl="solidFgAcc1" presStyleIdx="4" presStyleCnt="6"/>
      <dgm:spPr>
        <a:ln>
          <a:solidFill>
            <a:srgbClr val="00B050"/>
          </a:solidFill>
        </a:ln>
      </dgm:spPr>
    </dgm:pt>
    <dgm:pt modelId="{0BE48387-DDE8-4E41-B1F6-4DC9D03244FA}" type="pres">
      <dgm:prSet presAssocID="{E7919016-D7B1-B445-82EE-323ADF5CA7B0}" presName="Child" presStyleLbl="revTx" presStyleIdx="6" presStyleCnt="8">
        <dgm:presLayoutVars>
          <dgm:chMax val="0"/>
          <dgm:chPref val="0"/>
          <dgm:bulletEnabled val="1"/>
        </dgm:presLayoutVars>
      </dgm:prSet>
      <dgm:spPr/>
      <dgm:t>
        <a:bodyPr/>
        <a:lstStyle/>
        <a:p>
          <a:endParaRPr lang="fr-FR"/>
        </a:p>
      </dgm:t>
    </dgm:pt>
    <dgm:pt modelId="{2266DD09-CE18-4C4D-8958-26C4089F47EE}" type="pres">
      <dgm:prSet presAssocID="{AE9A2200-419B-4C4B-A739-6AC6F7EB40E1}" presName="childComposite" presStyleCnt="0">
        <dgm:presLayoutVars>
          <dgm:chMax val="0"/>
          <dgm:chPref val="0"/>
        </dgm:presLayoutVars>
      </dgm:prSet>
      <dgm:spPr/>
    </dgm:pt>
    <dgm:pt modelId="{5E60D142-4311-794A-BFDF-340281CC7C8A}" type="pres">
      <dgm:prSet presAssocID="{AE9A2200-419B-4C4B-A739-6AC6F7EB40E1}" presName="ChildAccent" presStyleLbl="solidFgAcc1" presStyleIdx="5" presStyleCnt="6"/>
      <dgm:spPr>
        <a:ln>
          <a:solidFill>
            <a:srgbClr val="00B050"/>
          </a:solidFill>
        </a:ln>
      </dgm:spPr>
    </dgm:pt>
    <dgm:pt modelId="{3174376C-A89B-5940-8C7D-00C82EA09273}" type="pres">
      <dgm:prSet presAssocID="{AE9A2200-419B-4C4B-A739-6AC6F7EB40E1}" presName="Child" presStyleLbl="revTx" presStyleIdx="7" presStyleCnt="8" custLinFactNeighborX="84" custLinFactNeighborY="35443">
        <dgm:presLayoutVars>
          <dgm:chMax val="0"/>
          <dgm:chPref val="0"/>
          <dgm:bulletEnabled val="1"/>
        </dgm:presLayoutVars>
      </dgm:prSet>
      <dgm:spPr/>
      <dgm:t>
        <a:bodyPr/>
        <a:lstStyle/>
        <a:p>
          <a:endParaRPr lang="fr-FR"/>
        </a:p>
      </dgm:t>
    </dgm:pt>
  </dgm:ptLst>
  <dgm:cxnLst>
    <dgm:cxn modelId="{480EED95-7D2E-D942-83A8-6D9BD31E46E4}" type="presOf" srcId="{7DCA7C43-8C74-0B42-B306-BFFE4561185F}" destId="{66B099F3-8BB0-744B-AE6C-CB3C7ED7FBE8}" srcOrd="0" destOrd="0" presId="urn:microsoft.com/office/officeart/2008/layout/SquareAccentList"/>
    <dgm:cxn modelId="{BD2E7115-4943-F241-B4DC-04D19F085C1B}" type="presOf" srcId="{4D3026CE-A29A-F544-946A-29E8C1255872}" destId="{1433D998-E3DE-9F4A-839D-4350666FC33B}" srcOrd="0" destOrd="0" presId="urn:microsoft.com/office/officeart/2008/layout/SquareAccentList"/>
    <dgm:cxn modelId="{7D20694B-70D0-C640-B72D-B47FF918A877}" srcId="{D1127343-2008-0C49-8581-FD10CF64C373}" destId="{7DCA7C43-8C74-0B42-B306-BFFE4561185F}" srcOrd="1" destOrd="0" parTransId="{844717A8-2D26-6A45-8584-40D609ED9C87}" sibTransId="{4A7A6401-9C9A-A24F-AFD1-AAA318512800}"/>
    <dgm:cxn modelId="{1028A5B1-8C5D-4B41-9B9B-7C548DF34B3B}" type="presOf" srcId="{327011A4-27BA-7C48-8378-BF4DCCCA2AB1}" destId="{E5E2C4EE-E793-FE47-9AD1-173CFA685954}" srcOrd="0" destOrd="0" presId="urn:microsoft.com/office/officeart/2008/layout/SquareAccentList"/>
    <dgm:cxn modelId="{85894544-82C4-A341-9AB6-2786ACCB0B46}" srcId="{7DCA7C43-8C74-0B42-B306-BFFE4561185F}" destId="{AE9A2200-419B-4C4B-A739-6AC6F7EB40E1}" srcOrd="2" destOrd="0" parTransId="{84711806-D040-9C4C-B712-A15CDA3731C2}" sibTransId="{216262F3-E7B4-A940-A356-1CF95CA0B4AA}"/>
    <dgm:cxn modelId="{785F2D44-ACB2-9647-8B4A-8955DAB58FDC}" type="presOf" srcId="{D1127343-2008-0C49-8581-FD10CF64C373}" destId="{DE129F8B-6D6B-8641-9598-9E8F4C1A4506}" srcOrd="0" destOrd="0" presId="urn:microsoft.com/office/officeart/2008/layout/SquareAccentList"/>
    <dgm:cxn modelId="{B6118D69-533F-3341-AD55-82D4BC6BC1F9}" srcId="{C36CAD88-4B77-B843-92FB-C994813710CC}" destId="{658CB264-7197-3642-93E1-93108037E775}" srcOrd="2" destOrd="0" parTransId="{DF8E804B-3C98-A542-AD2C-932A64881403}" sibTransId="{078E1BFD-3DAB-A343-9F71-04CB9CCE778D}"/>
    <dgm:cxn modelId="{8E80F720-8AA0-DC4E-A346-E47CE36E42F5}" type="presOf" srcId="{56A6FEA0-B832-EB44-A57D-A2EF4A76D5BB}" destId="{51A03F4A-B94C-FD4D-A491-8DCD9C5B2B4D}" srcOrd="0" destOrd="0" presId="urn:microsoft.com/office/officeart/2008/layout/SquareAccentList"/>
    <dgm:cxn modelId="{DFD5EFFE-5D31-A842-97D3-0CFB20852ADD}" type="presOf" srcId="{E7919016-D7B1-B445-82EE-323ADF5CA7B0}" destId="{0BE48387-DDE8-4E41-B1F6-4DC9D03244FA}" srcOrd="0" destOrd="0" presId="urn:microsoft.com/office/officeart/2008/layout/SquareAccentList"/>
    <dgm:cxn modelId="{5283B5B7-9F6B-3547-B819-3DCD48AC735A}" type="presOf" srcId="{658CB264-7197-3642-93E1-93108037E775}" destId="{5F6FDFF5-1C02-A94D-8483-285EFBCB25EA}" srcOrd="0" destOrd="0" presId="urn:microsoft.com/office/officeart/2008/layout/SquareAccentList"/>
    <dgm:cxn modelId="{560E9E9F-61B5-564D-AE8B-620D253EFCDA}" srcId="{7DCA7C43-8C74-0B42-B306-BFFE4561185F}" destId="{E7919016-D7B1-B445-82EE-323ADF5CA7B0}" srcOrd="1" destOrd="0" parTransId="{26FB852A-F06F-D34A-A580-1B6A3EE72B3B}" sibTransId="{0483EBE0-B2D7-844E-A324-42A9CE36A22F}"/>
    <dgm:cxn modelId="{06615AEB-6A37-0D41-AF7F-329AD453B7CF}" type="presOf" srcId="{AE9A2200-419B-4C4B-A739-6AC6F7EB40E1}" destId="{3174376C-A89B-5940-8C7D-00C82EA09273}" srcOrd="0" destOrd="0" presId="urn:microsoft.com/office/officeart/2008/layout/SquareAccentList"/>
    <dgm:cxn modelId="{8790C290-B68E-544F-86F3-60645C45F36E}" srcId="{C36CAD88-4B77-B843-92FB-C994813710CC}" destId="{4D3026CE-A29A-F544-946A-29E8C1255872}" srcOrd="0" destOrd="0" parTransId="{723A5A42-DCD2-C14B-85D3-358188FC2CE1}" sibTransId="{8C9CE934-4550-E743-8D5D-576F4F806A45}"/>
    <dgm:cxn modelId="{5BC8868A-8FB8-5D45-8D50-6DA32514BF4A}" srcId="{C36CAD88-4B77-B843-92FB-C994813710CC}" destId="{56A6FEA0-B832-EB44-A57D-A2EF4A76D5BB}" srcOrd="1" destOrd="0" parTransId="{AD0DF263-A562-804C-85D9-F567CFCD5756}" sibTransId="{F980BB62-79EE-664F-B6C8-D28E40498AA7}"/>
    <dgm:cxn modelId="{0AD4B12A-647A-4F44-9924-263CD94B5531}" srcId="{D1127343-2008-0C49-8581-FD10CF64C373}" destId="{C36CAD88-4B77-B843-92FB-C994813710CC}" srcOrd="0" destOrd="0" parTransId="{B89D985A-76BC-A541-8310-278FB58A6377}" sibTransId="{43287B26-BA31-9641-866F-33F3E1FF5BA8}"/>
    <dgm:cxn modelId="{E9E0E567-01AC-D944-8760-4E912DF3EBD7}" srcId="{7DCA7C43-8C74-0B42-B306-BFFE4561185F}" destId="{327011A4-27BA-7C48-8378-BF4DCCCA2AB1}" srcOrd="0" destOrd="0" parTransId="{C48B2B72-9744-A244-9C0D-9357617DC704}" sibTransId="{25545F88-7611-6E46-91CF-DAF34A3F34CF}"/>
    <dgm:cxn modelId="{76AB860F-B1BA-614D-9203-3B9BFB645BB0}" type="presOf" srcId="{C36CAD88-4B77-B843-92FB-C994813710CC}" destId="{024CB3A9-1F59-C640-9866-7CE4C60D3F28}" srcOrd="0" destOrd="0" presId="urn:microsoft.com/office/officeart/2008/layout/SquareAccentList"/>
    <dgm:cxn modelId="{7FD487D0-0AE6-9043-B1AF-DE66EAFE5C42}" type="presParOf" srcId="{DE129F8B-6D6B-8641-9598-9E8F4C1A4506}" destId="{E93421AB-F325-6C44-925B-7DB08FD02E32}" srcOrd="0" destOrd="0" presId="urn:microsoft.com/office/officeart/2008/layout/SquareAccentList"/>
    <dgm:cxn modelId="{B5CAF4AD-A3AD-CA46-82A8-EF2533E05DEC}" type="presParOf" srcId="{E93421AB-F325-6C44-925B-7DB08FD02E32}" destId="{22DCED6F-2516-C348-81BD-3E365894C1C6}" srcOrd="0" destOrd="0" presId="urn:microsoft.com/office/officeart/2008/layout/SquareAccentList"/>
    <dgm:cxn modelId="{CC8BF467-5CAE-E140-AC01-827F7BC7D2BA}" type="presParOf" srcId="{22DCED6F-2516-C348-81BD-3E365894C1C6}" destId="{59084172-AE95-904B-ADD4-C107C787E52A}" srcOrd="0" destOrd="0" presId="urn:microsoft.com/office/officeart/2008/layout/SquareAccentList"/>
    <dgm:cxn modelId="{3F074DD3-EDAF-174F-840B-5506B96839F9}" type="presParOf" srcId="{22DCED6F-2516-C348-81BD-3E365894C1C6}" destId="{5EACEDAE-C3F4-1C40-9C2D-E545B1655B09}" srcOrd="1" destOrd="0" presId="urn:microsoft.com/office/officeart/2008/layout/SquareAccentList"/>
    <dgm:cxn modelId="{D467E020-E998-AD4A-B860-EBB7206DC38C}" type="presParOf" srcId="{22DCED6F-2516-C348-81BD-3E365894C1C6}" destId="{024CB3A9-1F59-C640-9866-7CE4C60D3F28}" srcOrd="2" destOrd="0" presId="urn:microsoft.com/office/officeart/2008/layout/SquareAccentList"/>
    <dgm:cxn modelId="{798E0078-B488-1543-9450-7EDC7EB2F07B}" type="presParOf" srcId="{E93421AB-F325-6C44-925B-7DB08FD02E32}" destId="{0A4BA545-7C1E-A548-A95F-F8010FB7F1DF}" srcOrd="1" destOrd="0" presId="urn:microsoft.com/office/officeart/2008/layout/SquareAccentList"/>
    <dgm:cxn modelId="{4C658AA2-6CC3-CE4C-9124-2007A07E16C8}" type="presParOf" srcId="{0A4BA545-7C1E-A548-A95F-F8010FB7F1DF}" destId="{9F9D769F-AD29-984D-A13C-9B89985D5FDC}" srcOrd="0" destOrd="0" presId="urn:microsoft.com/office/officeart/2008/layout/SquareAccentList"/>
    <dgm:cxn modelId="{051DDF6A-5BDB-FF41-96DE-EC6668D5871F}" type="presParOf" srcId="{9F9D769F-AD29-984D-A13C-9B89985D5FDC}" destId="{9EADCC46-F968-294C-92E3-B7909CC2CCF3}" srcOrd="0" destOrd="0" presId="urn:microsoft.com/office/officeart/2008/layout/SquareAccentList"/>
    <dgm:cxn modelId="{1C11FBD0-9677-A64C-9FEB-A97280261089}" type="presParOf" srcId="{9F9D769F-AD29-984D-A13C-9B89985D5FDC}" destId="{1433D998-E3DE-9F4A-839D-4350666FC33B}" srcOrd="1" destOrd="0" presId="urn:microsoft.com/office/officeart/2008/layout/SquareAccentList"/>
    <dgm:cxn modelId="{4DAEAED6-B9C2-5249-9550-9C354A4FC466}" type="presParOf" srcId="{0A4BA545-7C1E-A548-A95F-F8010FB7F1DF}" destId="{DE6A8A0D-2497-C043-A493-6463F80680AA}" srcOrd="1" destOrd="0" presId="urn:microsoft.com/office/officeart/2008/layout/SquareAccentList"/>
    <dgm:cxn modelId="{114B558B-D8BC-8246-A69A-3A1FDAB5BFD5}" type="presParOf" srcId="{DE6A8A0D-2497-C043-A493-6463F80680AA}" destId="{9780E301-2B1F-3D41-8093-DD2518D94452}" srcOrd="0" destOrd="0" presId="urn:microsoft.com/office/officeart/2008/layout/SquareAccentList"/>
    <dgm:cxn modelId="{B6800BBE-B556-5542-BD18-3DFC9EE51E2C}" type="presParOf" srcId="{DE6A8A0D-2497-C043-A493-6463F80680AA}" destId="{51A03F4A-B94C-FD4D-A491-8DCD9C5B2B4D}" srcOrd="1" destOrd="0" presId="urn:microsoft.com/office/officeart/2008/layout/SquareAccentList"/>
    <dgm:cxn modelId="{8705B9EA-3F7F-8444-AD37-B50EF6465B3B}" type="presParOf" srcId="{0A4BA545-7C1E-A548-A95F-F8010FB7F1DF}" destId="{AF2F5F05-E10A-4F43-A99C-74CE452BEC90}" srcOrd="2" destOrd="0" presId="urn:microsoft.com/office/officeart/2008/layout/SquareAccentList"/>
    <dgm:cxn modelId="{2E6C2069-4CC5-DF48-8BE2-20BED151F435}" type="presParOf" srcId="{AF2F5F05-E10A-4F43-A99C-74CE452BEC90}" destId="{8F9C55FA-5FC0-A847-8DFE-CC934D1BE9FB}" srcOrd="0" destOrd="0" presId="urn:microsoft.com/office/officeart/2008/layout/SquareAccentList"/>
    <dgm:cxn modelId="{2823FFDB-BDA1-8F48-8D7D-D1C2C556FAEF}" type="presParOf" srcId="{AF2F5F05-E10A-4F43-A99C-74CE452BEC90}" destId="{5F6FDFF5-1C02-A94D-8483-285EFBCB25EA}" srcOrd="1" destOrd="0" presId="urn:microsoft.com/office/officeart/2008/layout/SquareAccentList"/>
    <dgm:cxn modelId="{6EF4A934-DE1E-E041-8D1C-963CA215B19B}" type="presParOf" srcId="{DE129F8B-6D6B-8641-9598-9E8F4C1A4506}" destId="{02F20AD4-B15F-FB49-8D52-DB2212E2D92B}" srcOrd="1" destOrd="0" presId="urn:microsoft.com/office/officeart/2008/layout/SquareAccentList"/>
    <dgm:cxn modelId="{DB16E888-0146-894A-A8B8-D4A48835D70B}" type="presParOf" srcId="{02F20AD4-B15F-FB49-8D52-DB2212E2D92B}" destId="{B8F78A73-00F9-FA4A-AA94-7C0B4F62AB76}" srcOrd="0" destOrd="0" presId="urn:microsoft.com/office/officeart/2008/layout/SquareAccentList"/>
    <dgm:cxn modelId="{39240078-7B93-774A-84EB-E2E6DE91DD30}" type="presParOf" srcId="{B8F78A73-00F9-FA4A-AA94-7C0B4F62AB76}" destId="{5709769F-15F2-4C4C-879D-A4C9FABF034A}" srcOrd="0" destOrd="0" presId="urn:microsoft.com/office/officeart/2008/layout/SquareAccentList"/>
    <dgm:cxn modelId="{8532A5EF-2AC0-134C-8F72-2DDAD2A3054E}" type="presParOf" srcId="{B8F78A73-00F9-FA4A-AA94-7C0B4F62AB76}" destId="{B215A8E9-5840-E948-AF3C-5C1FFBA4CF3C}" srcOrd="1" destOrd="0" presId="urn:microsoft.com/office/officeart/2008/layout/SquareAccentList"/>
    <dgm:cxn modelId="{27902D9E-11A5-384F-8289-DD1020BF6C66}" type="presParOf" srcId="{B8F78A73-00F9-FA4A-AA94-7C0B4F62AB76}" destId="{66B099F3-8BB0-744B-AE6C-CB3C7ED7FBE8}" srcOrd="2" destOrd="0" presId="urn:microsoft.com/office/officeart/2008/layout/SquareAccentList"/>
    <dgm:cxn modelId="{7B8664DB-FB4F-9043-B53A-287CC7825124}" type="presParOf" srcId="{02F20AD4-B15F-FB49-8D52-DB2212E2D92B}" destId="{2D07DAAB-24C6-A146-8F56-9193EECC6F3D}" srcOrd="1" destOrd="0" presId="urn:microsoft.com/office/officeart/2008/layout/SquareAccentList"/>
    <dgm:cxn modelId="{936A487D-6458-B545-904D-8E15B3E20067}" type="presParOf" srcId="{2D07DAAB-24C6-A146-8F56-9193EECC6F3D}" destId="{37FCF859-18A1-AE4B-BCFF-8B407419294E}" srcOrd="0" destOrd="0" presId="urn:microsoft.com/office/officeart/2008/layout/SquareAccentList"/>
    <dgm:cxn modelId="{090C16F1-0DE0-C744-9B4B-C22D8CFE9455}" type="presParOf" srcId="{37FCF859-18A1-AE4B-BCFF-8B407419294E}" destId="{0F0AFCE6-0F5A-6E4A-B17C-4D0A3623CC1E}" srcOrd="0" destOrd="0" presId="urn:microsoft.com/office/officeart/2008/layout/SquareAccentList"/>
    <dgm:cxn modelId="{778C18D8-3210-4E46-8BCF-E10373A35EC5}" type="presParOf" srcId="{37FCF859-18A1-AE4B-BCFF-8B407419294E}" destId="{E5E2C4EE-E793-FE47-9AD1-173CFA685954}" srcOrd="1" destOrd="0" presId="urn:microsoft.com/office/officeart/2008/layout/SquareAccentList"/>
    <dgm:cxn modelId="{BB702CE3-C6B4-F14C-B3A4-E1E7D11EA819}" type="presParOf" srcId="{2D07DAAB-24C6-A146-8F56-9193EECC6F3D}" destId="{7DD5920C-7196-DC4E-B31D-B38A2C26B7B5}" srcOrd="1" destOrd="0" presId="urn:microsoft.com/office/officeart/2008/layout/SquareAccentList"/>
    <dgm:cxn modelId="{45C418AC-93A7-F84B-BE8D-CC8DB61944B0}" type="presParOf" srcId="{7DD5920C-7196-DC4E-B31D-B38A2C26B7B5}" destId="{9250E1E3-8764-8446-A34A-54F46F5D4605}" srcOrd="0" destOrd="0" presId="urn:microsoft.com/office/officeart/2008/layout/SquareAccentList"/>
    <dgm:cxn modelId="{A37D3F89-4D47-4D42-B7F3-C9E059B7F92B}" type="presParOf" srcId="{7DD5920C-7196-DC4E-B31D-B38A2C26B7B5}" destId="{0BE48387-DDE8-4E41-B1F6-4DC9D03244FA}" srcOrd="1" destOrd="0" presId="urn:microsoft.com/office/officeart/2008/layout/SquareAccentList"/>
    <dgm:cxn modelId="{DDF748D7-ED6E-A846-BE5F-9D93EB73E08E}" type="presParOf" srcId="{2D07DAAB-24C6-A146-8F56-9193EECC6F3D}" destId="{2266DD09-CE18-4C4D-8958-26C4089F47EE}" srcOrd="2" destOrd="0" presId="urn:microsoft.com/office/officeart/2008/layout/SquareAccentList"/>
    <dgm:cxn modelId="{66CAAAA1-D75C-6B45-8DA4-470111CC8CC8}" type="presParOf" srcId="{2266DD09-CE18-4C4D-8958-26C4089F47EE}" destId="{5E60D142-4311-794A-BFDF-340281CC7C8A}" srcOrd="0" destOrd="0" presId="urn:microsoft.com/office/officeart/2008/layout/SquareAccentList"/>
    <dgm:cxn modelId="{279F6D67-70DE-364F-918F-0D17A8E9C152}" type="presParOf" srcId="{2266DD09-CE18-4C4D-8958-26C4089F47EE}" destId="{3174376C-A89B-5940-8C7D-00C82EA09273}"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13451C-6626-7247-AF2C-594A43890F49}"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fr-FR"/>
        </a:p>
      </dgm:t>
    </dgm:pt>
    <dgm:pt modelId="{6C8B0BB3-A75D-AF4A-883A-FF38AE0D831F}">
      <dgm:prSet phldrT="[Texte]" custT="1"/>
      <dgm:spPr>
        <a:solidFill>
          <a:schemeClr val="bg1"/>
        </a:solidFill>
        <a:ln>
          <a:solidFill>
            <a:srgbClr val="002060"/>
          </a:solidFill>
        </a:ln>
      </dgm:spPr>
      <dgm:t>
        <a:bodyPr/>
        <a:lstStyle/>
        <a:p>
          <a:r>
            <a:rPr lang="fr-FR" sz="2600" dirty="0">
              <a:solidFill>
                <a:srgbClr val="00B050"/>
              </a:solidFill>
            </a:rPr>
            <a:t>Histoire-géographie</a:t>
          </a:r>
        </a:p>
        <a:p>
          <a:r>
            <a:rPr lang="fr-FR" sz="1600" dirty="0">
              <a:solidFill>
                <a:srgbClr val="002060"/>
              </a:solidFill>
            </a:rPr>
            <a:t>12 points</a:t>
          </a:r>
        </a:p>
      </dgm:t>
    </dgm:pt>
    <dgm:pt modelId="{EB285614-F7B5-A04A-9A5B-76359244A34D}" type="parTrans" cxnId="{080591A5-C40F-0749-9D30-3F30F706FCEC}">
      <dgm:prSet/>
      <dgm:spPr/>
      <dgm:t>
        <a:bodyPr/>
        <a:lstStyle/>
        <a:p>
          <a:endParaRPr lang="fr-FR"/>
        </a:p>
      </dgm:t>
    </dgm:pt>
    <dgm:pt modelId="{76C1C18B-AA88-D043-9061-4AF2FCBCDD50}" type="sibTrans" cxnId="{080591A5-C40F-0749-9D30-3F30F706FCEC}">
      <dgm:prSet/>
      <dgm:spPr/>
      <dgm:t>
        <a:bodyPr/>
        <a:lstStyle/>
        <a:p>
          <a:endParaRPr lang="fr-FR"/>
        </a:p>
      </dgm:t>
    </dgm:pt>
    <dgm:pt modelId="{2B4A6324-CCCE-A444-8D80-32AE1235B717}">
      <dgm:prSet phldrT="[Texte]"/>
      <dgm:spPr>
        <a:solidFill>
          <a:schemeClr val="bg1">
            <a:alpha val="90000"/>
          </a:schemeClr>
        </a:solidFill>
        <a:ln>
          <a:solidFill>
            <a:srgbClr val="002060">
              <a:alpha val="90000"/>
            </a:srgbClr>
          </a:solidFill>
        </a:ln>
      </dgm:spPr>
      <dgm:t>
        <a:bodyPr/>
        <a:lstStyle/>
        <a:p>
          <a:pPr algn="just"/>
          <a:r>
            <a:rPr lang="fr-FR" dirty="0">
              <a:solidFill>
                <a:srgbClr val="002060"/>
              </a:solidFill>
            </a:rPr>
            <a:t>Choix par l’élève d'un document parmi 2 ou 3 préparés individuellement ou en groupe.</a:t>
          </a:r>
        </a:p>
      </dgm:t>
    </dgm:pt>
    <dgm:pt modelId="{23EE1928-AA8E-EF43-9B6F-413A4F65BC6F}" type="parTrans" cxnId="{219E7611-224E-104E-8BAD-FC05EFBB08EF}">
      <dgm:prSet/>
      <dgm:spPr/>
      <dgm:t>
        <a:bodyPr/>
        <a:lstStyle/>
        <a:p>
          <a:endParaRPr lang="fr-FR"/>
        </a:p>
      </dgm:t>
    </dgm:pt>
    <dgm:pt modelId="{FD646FDC-54CE-6247-BE4C-75205DFB4077}" type="sibTrans" cxnId="{219E7611-224E-104E-8BAD-FC05EFBB08EF}">
      <dgm:prSet/>
      <dgm:spPr/>
      <dgm:t>
        <a:bodyPr/>
        <a:lstStyle/>
        <a:p>
          <a:endParaRPr lang="fr-FR"/>
        </a:p>
      </dgm:t>
    </dgm:pt>
    <dgm:pt modelId="{7387A9EA-DF55-5B4B-B355-C410E0E6DE18}">
      <dgm:prSet phldrT="[Texte]"/>
      <dgm:spPr>
        <a:solidFill>
          <a:schemeClr val="bg1">
            <a:alpha val="90000"/>
          </a:schemeClr>
        </a:solidFill>
        <a:ln>
          <a:solidFill>
            <a:srgbClr val="002060">
              <a:alpha val="90000"/>
            </a:srgbClr>
          </a:solidFill>
        </a:ln>
      </dgm:spPr>
      <dgm:t>
        <a:bodyPr/>
        <a:lstStyle/>
        <a:p>
          <a:pPr algn="just"/>
          <a:r>
            <a:rPr lang="fr-FR" dirty="0">
              <a:solidFill>
                <a:srgbClr val="002060"/>
              </a:solidFill>
            </a:rPr>
            <a:t>Présentation du document ; justification du choix au regard de la thématique ; donne le sens global ; dégage l’intérêt et les limites du document  en mobilisant repères, notions et connaissances ; montre qu’il maîtrise et utilise des repères chronologiques et spatiaux.</a:t>
          </a:r>
        </a:p>
      </dgm:t>
    </dgm:pt>
    <dgm:pt modelId="{D4559786-7EC1-DE4F-B1B0-2C6CC4845342}" type="parTrans" cxnId="{596630D8-5AC5-7E4C-95E5-ECD46367C6EF}">
      <dgm:prSet/>
      <dgm:spPr/>
      <dgm:t>
        <a:bodyPr/>
        <a:lstStyle/>
        <a:p>
          <a:endParaRPr lang="fr-FR"/>
        </a:p>
      </dgm:t>
    </dgm:pt>
    <dgm:pt modelId="{613FE3D9-1545-7740-BE4C-18D6D7E03133}" type="sibTrans" cxnId="{596630D8-5AC5-7E4C-95E5-ECD46367C6EF}">
      <dgm:prSet/>
      <dgm:spPr/>
      <dgm:t>
        <a:bodyPr/>
        <a:lstStyle/>
        <a:p>
          <a:endParaRPr lang="fr-FR"/>
        </a:p>
      </dgm:t>
    </dgm:pt>
    <dgm:pt modelId="{88890281-9B38-9B47-A07A-C4148237135C}">
      <dgm:prSet phldrT="[Texte]" custT="1"/>
      <dgm:spPr>
        <a:solidFill>
          <a:schemeClr val="bg1"/>
        </a:solidFill>
        <a:ln>
          <a:solidFill>
            <a:srgbClr val="002060"/>
          </a:solidFill>
        </a:ln>
      </dgm:spPr>
      <dgm:t>
        <a:bodyPr/>
        <a:lstStyle/>
        <a:p>
          <a:r>
            <a:rPr lang="fr-FR" sz="2600" dirty="0">
              <a:solidFill>
                <a:srgbClr val="00B050"/>
              </a:solidFill>
            </a:rPr>
            <a:t>EMC</a:t>
          </a:r>
        </a:p>
        <a:p>
          <a:r>
            <a:rPr lang="fr-FR" sz="1600" dirty="0">
              <a:solidFill>
                <a:srgbClr val="002060"/>
              </a:solidFill>
            </a:rPr>
            <a:t>8 points</a:t>
          </a:r>
        </a:p>
      </dgm:t>
    </dgm:pt>
    <dgm:pt modelId="{07FC91A4-1409-E749-901A-5546152CDC86}" type="parTrans" cxnId="{60E44099-5270-7745-9C01-F9A66E74A378}">
      <dgm:prSet/>
      <dgm:spPr/>
      <dgm:t>
        <a:bodyPr/>
        <a:lstStyle/>
        <a:p>
          <a:endParaRPr lang="fr-FR"/>
        </a:p>
      </dgm:t>
    </dgm:pt>
    <dgm:pt modelId="{81C902CE-E51F-E04D-8B88-428FE42156C1}" type="sibTrans" cxnId="{60E44099-5270-7745-9C01-F9A66E74A378}">
      <dgm:prSet/>
      <dgm:spPr/>
      <dgm:t>
        <a:bodyPr/>
        <a:lstStyle/>
        <a:p>
          <a:endParaRPr lang="fr-FR"/>
        </a:p>
      </dgm:t>
    </dgm:pt>
    <dgm:pt modelId="{45334703-C064-5048-8E1E-C4C0F3F17485}">
      <dgm:prSet phldrT="[Texte]" custT="1"/>
      <dgm:spPr>
        <a:solidFill>
          <a:schemeClr val="bg1">
            <a:alpha val="90000"/>
          </a:schemeClr>
        </a:solidFill>
        <a:ln>
          <a:solidFill>
            <a:srgbClr val="002060">
              <a:alpha val="90000"/>
            </a:srgbClr>
          </a:solidFill>
        </a:ln>
      </dgm:spPr>
      <dgm:t>
        <a:bodyPr/>
        <a:lstStyle/>
        <a:p>
          <a:r>
            <a:rPr lang="fr-FR" sz="1200" dirty="0">
              <a:solidFill>
                <a:srgbClr val="002060"/>
              </a:solidFill>
            </a:rPr>
            <a:t>Choix par l’élève d'un document parmi 2 préparés individuellement ou en groupe</a:t>
          </a:r>
        </a:p>
      </dgm:t>
    </dgm:pt>
    <dgm:pt modelId="{2585C556-5091-C846-AB92-711559934A31}" type="parTrans" cxnId="{8A47FDF9-ED46-1144-92A8-D754A68D9217}">
      <dgm:prSet/>
      <dgm:spPr/>
      <dgm:t>
        <a:bodyPr/>
        <a:lstStyle/>
        <a:p>
          <a:endParaRPr lang="fr-FR"/>
        </a:p>
      </dgm:t>
    </dgm:pt>
    <dgm:pt modelId="{D71676D3-F9F1-A945-9576-5A542A1F4209}" type="sibTrans" cxnId="{8A47FDF9-ED46-1144-92A8-D754A68D9217}">
      <dgm:prSet/>
      <dgm:spPr/>
      <dgm:t>
        <a:bodyPr/>
        <a:lstStyle/>
        <a:p>
          <a:endParaRPr lang="fr-FR"/>
        </a:p>
      </dgm:t>
    </dgm:pt>
    <dgm:pt modelId="{3AE14547-E457-A548-BE2F-3360488B7BAB}">
      <dgm:prSet phldrT="[Texte]" custT="1"/>
      <dgm:spPr>
        <a:solidFill>
          <a:schemeClr val="bg1">
            <a:alpha val="90000"/>
          </a:schemeClr>
        </a:solidFill>
        <a:ln>
          <a:solidFill>
            <a:srgbClr val="002060">
              <a:alpha val="90000"/>
            </a:srgbClr>
          </a:solidFill>
        </a:ln>
      </dgm:spPr>
      <dgm:t>
        <a:bodyPr/>
        <a:lstStyle/>
        <a:p>
          <a:r>
            <a:rPr lang="fr-FR" sz="1200" dirty="0">
              <a:solidFill>
                <a:srgbClr val="002060"/>
              </a:solidFill>
            </a:rPr>
            <a:t>Construction et expression d'une argumentation cohérente, étayée qui s'appuie sur les repères et notions au programme.</a:t>
          </a:r>
        </a:p>
      </dgm:t>
    </dgm:pt>
    <dgm:pt modelId="{06076771-A630-A143-958E-C9E7F3E7E675}" type="parTrans" cxnId="{AA0DD656-026B-0F4A-A80A-3808BF6F88CC}">
      <dgm:prSet/>
      <dgm:spPr/>
      <dgm:t>
        <a:bodyPr/>
        <a:lstStyle/>
        <a:p>
          <a:endParaRPr lang="fr-FR"/>
        </a:p>
      </dgm:t>
    </dgm:pt>
    <dgm:pt modelId="{9E56C834-0015-034E-BF0A-4170BA2F21F6}" type="sibTrans" cxnId="{AA0DD656-026B-0F4A-A80A-3808BF6F88CC}">
      <dgm:prSet/>
      <dgm:spPr/>
      <dgm:t>
        <a:bodyPr/>
        <a:lstStyle/>
        <a:p>
          <a:endParaRPr lang="fr-FR"/>
        </a:p>
      </dgm:t>
    </dgm:pt>
    <dgm:pt modelId="{37F8A979-C376-EF45-8039-907FFEA421AD}">
      <dgm:prSet phldrT="[Texte]" custT="1"/>
      <dgm:spPr>
        <a:solidFill>
          <a:schemeClr val="bg1">
            <a:alpha val="90000"/>
          </a:schemeClr>
        </a:solidFill>
        <a:ln>
          <a:solidFill>
            <a:srgbClr val="002060">
              <a:alpha val="90000"/>
            </a:srgbClr>
          </a:solidFill>
        </a:ln>
      </dgm:spPr>
      <dgm:t>
        <a:bodyPr/>
        <a:lstStyle/>
        <a:p>
          <a:r>
            <a:rPr lang="fr-FR" sz="1200" dirty="0">
              <a:solidFill>
                <a:srgbClr val="002060"/>
              </a:solidFill>
            </a:rPr>
            <a:t>Explicitation des valeurs de la République en jeu dans le document</a:t>
          </a:r>
        </a:p>
      </dgm:t>
    </dgm:pt>
    <dgm:pt modelId="{D12D9720-D7F7-5B42-AC0E-967EFF6FDC03}" type="parTrans" cxnId="{B04D8585-DDB6-6C4A-B688-A9E647342621}">
      <dgm:prSet/>
      <dgm:spPr/>
      <dgm:t>
        <a:bodyPr/>
        <a:lstStyle/>
        <a:p>
          <a:endParaRPr lang="fr-FR"/>
        </a:p>
      </dgm:t>
    </dgm:pt>
    <dgm:pt modelId="{BC497087-ABE8-5249-A7F2-43780DA683A6}" type="sibTrans" cxnId="{B04D8585-DDB6-6C4A-B688-A9E647342621}">
      <dgm:prSet/>
      <dgm:spPr/>
      <dgm:t>
        <a:bodyPr/>
        <a:lstStyle/>
        <a:p>
          <a:endParaRPr lang="fr-FR"/>
        </a:p>
      </dgm:t>
    </dgm:pt>
    <dgm:pt modelId="{C54463AD-6DFA-F248-A72E-C268CB7B78E5}">
      <dgm:prSet phldrT="[Texte]" custT="1"/>
      <dgm:spPr>
        <a:solidFill>
          <a:schemeClr val="bg1">
            <a:alpha val="90000"/>
          </a:schemeClr>
        </a:solidFill>
        <a:ln>
          <a:solidFill>
            <a:srgbClr val="002060">
              <a:alpha val="90000"/>
            </a:srgbClr>
          </a:solidFill>
        </a:ln>
      </dgm:spPr>
      <dgm:t>
        <a:bodyPr/>
        <a:lstStyle/>
        <a:p>
          <a:r>
            <a:rPr lang="fr-FR" sz="1200" dirty="0">
              <a:solidFill>
                <a:srgbClr val="002060"/>
              </a:solidFill>
            </a:rPr>
            <a:t>Liens avec les programmes d’histoire-géographie exploités si possible.</a:t>
          </a:r>
        </a:p>
      </dgm:t>
    </dgm:pt>
    <dgm:pt modelId="{2F6D4D5C-D00D-ED4C-99A8-5D7DAC7EAEBF}" type="parTrans" cxnId="{5E3564B4-D529-FD42-92DF-EE3E4B5049AD}">
      <dgm:prSet/>
      <dgm:spPr/>
      <dgm:t>
        <a:bodyPr/>
        <a:lstStyle/>
        <a:p>
          <a:endParaRPr lang="fr-FR"/>
        </a:p>
      </dgm:t>
    </dgm:pt>
    <dgm:pt modelId="{88C18D9E-18F4-8E4E-85E4-7878FAF8E498}" type="sibTrans" cxnId="{5E3564B4-D529-FD42-92DF-EE3E4B5049AD}">
      <dgm:prSet/>
      <dgm:spPr/>
      <dgm:t>
        <a:bodyPr/>
        <a:lstStyle/>
        <a:p>
          <a:endParaRPr lang="fr-FR"/>
        </a:p>
      </dgm:t>
    </dgm:pt>
    <dgm:pt modelId="{C25D7B7A-EFBB-734E-9C6F-20B5469FDA3D}" type="pres">
      <dgm:prSet presAssocID="{A213451C-6626-7247-AF2C-594A43890F49}" presName="Name0" presStyleCnt="0">
        <dgm:presLayoutVars>
          <dgm:dir/>
          <dgm:animLvl val="lvl"/>
          <dgm:resizeHandles val="exact"/>
        </dgm:presLayoutVars>
      </dgm:prSet>
      <dgm:spPr/>
      <dgm:t>
        <a:bodyPr/>
        <a:lstStyle/>
        <a:p>
          <a:endParaRPr lang="fr-FR"/>
        </a:p>
      </dgm:t>
    </dgm:pt>
    <dgm:pt modelId="{F4534819-C491-E042-8EF7-95CAD572EE3C}" type="pres">
      <dgm:prSet presAssocID="{6C8B0BB3-A75D-AF4A-883A-FF38AE0D831F}" presName="linNode" presStyleCnt="0"/>
      <dgm:spPr/>
    </dgm:pt>
    <dgm:pt modelId="{AA31A99F-BB79-B046-93A7-5F27EBEEDFC5}" type="pres">
      <dgm:prSet presAssocID="{6C8B0BB3-A75D-AF4A-883A-FF38AE0D831F}" presName="parentText" presStyleLbl="node1" presStyleIdx="0" presStyleCnt="2">
        <dgm:presLayoutVars>
          <dgm:chMax val="1"/>
          <dgm:bulletEnabled val="1"/>
        </dgm:presLayoutVars>
      </dgm:prSet>
      <dgm:spPr/>
      <dgm:t>
        <a:bodyPr/>
        <a:lstStyle/>
        <a:p>
          <a:endParaRPr lang="fr-FR"/>
        </a:p>
      </dgm:t>
    </dgm:pt>
    <dgm:pt modelId="{789E0154-36F3-5743-8CED-571AC250E89C}" type="pres">
      <dgm:prSet presAssocID="{6C8B0BB3-A75D-AF4A-883A-FF38AE0D831F}" presName="descendantText" presStyleLbl="alignAccFollowNode1" presStyleIdx="0" presStyleCnt="2">
        <dgm:presLayoutVars>
          <dgm:bulletEnabled val="1"/>
        </dgm:presLayoutVars>
      </dgm:prSet>
      <dgm:spPr/>
      <dgm:t>
        <a:bodyPr/>
        <a:lstStyle/>
        <a:p>
          <a:endParaRPr lang="fr-FR"/>
        </a:p>
      </dgm:t>
    </dgm:pt>
    <dgm:pt modelId="{2CBF08D8-145C-CA44-8B14-23ABD08DF23F}" type="pres">
      <dgm:prSet presAssocID="{76C1C18B-AA88-D043-9061-4AF2FCBCDD50}" presName="sp" presStyleCnt="0"/>
      <dgm:spPr/>
    </dgm:pt>
    <dgm:pt modelId="{80964F7A-F6FD-694F-9FF9-6B9A10BE35B3}" type="pres">
      <dgm:prSet presAssocID="{88890281-9B38-9B47-A07A-C4148237135C}" presName="linNode" presStyleCnt="0"/>
      <dgm:spPr/>
    </dgm:pt>
    <dgm:pt modelId="{2E6FC73F-62EE-A74C-AE68-CE21C9B2A82A}" type="pres">
      <dgm:prSet presAssocID="{88890281-9B38-9B47-A07A-C4148237135C}" presName="parentText" presStyleLbl="node1" presStyleIdx="1" presStyleCnt="2">
        <dgm:presLayoutVars>
          <dgm:chMax val="1"/>
          <dgm:bulletEnabled val="1"/>
        </dgm:presLayoutVars>
      </dgm:prSet>
      <dgm:spPr/>
      <dgm:t>
        <a:bodyPr/>
        <a:lstStyle/>
        <a:p>
          <a:endParaRPr lang="fr-FR"/>
        </a:p>
      </dgm:t>
    </dgm:pt>
    <dgm:pt modelId="{06F50298-CF26-A843-A983-AC6EFA9813C3}" type="pres">
      <dgm:prSet presAssocID="{88890281-9B38-9B47-A07A-C4148237135C}" presName="descendantText" presStyleLbl="alignAccFollowNode1" presStyleIdx="1" presStyleCnt="2" custScaleY="108884">
        <dgm:presLayoutVars>
          <dgm:bulletEnabled val="1"/>
        </dgm:presLayoutVars>
      </dgm:prSet>
      <dgm:spPr/>
      <dgm:t>
        <a:bodyPr/>
        <a:lstStyle/>
        <a:p>
          <a:endParaRPr lang="fr-FR"/>
        </a:p>
      </dgm:t>
    </dgm:pt>
  </dgm:ptLst>
  <dgm:cxnLst>
    <dgm:cxn modelId="{60E44099-5270-7745-9C01-F9A66E74A378}" srcId="{A213451C-6626-7247-AF2C-594A43890F49}" destId="{88890281-9B38-9B47-A07A-C4148237135C}" srcOrd="1" destOrd="0" parTransId="{07FC91A4-1409-E749-901A-5546152CDC86}" sibTransId="{81C902CE-E51F-E04D-8B88-428FE42156C1}"/>
    <dgm:cxn modelId="{B2E9BFC5-7423-2C49-9CA6-FFC9B5681CFC}" type="presOf" srcId="{88890281-9B38-9B47-A07A-C4148237135C}" destId="{2E6FC73F-62EE-A74C-AE68-CE21C9B2A82A}" srcOrd="0" destOrd="0" presId="urn:microsoft.com/office/officeart/2005/8/layout/vList5"/>
    <dgm:cxn modelId="{8A47FDF9-ED46-1144-92A8-D754A68D9217}" srcId="{88890281-9B38-9B47-A07A-C4148237135C}" destId="{45334703-C064-5048-8E1E-C4C0F3F17485}" srcOrd="0" destOrd="0" parTransId="{2585C556-5091-C846-AB92-711559934A31}" sibTransId="{D71676D3-F9F1-A945-9576-5A542A1F4209}"/>
    <dgm:cxn modelId="{080591A5-C40F-0749-9D30-3F30F706FCEC}" srcId="{A213451C-6626-7247-AF2C-594A43890F49}" destId="{6C8B0BB3-A75D-AF4A-883A-FF38AE0D831F}" srcOrd="0" destOrd="0" parTransId="{EB285614-F7B5-A04A-9A5B-76359244A34D}" sibTransId="{76C1C18B-AA88-D043-9061-4AF2FCBCDD50}"/>
    <dgm:cxn modelId="{D810AE48-4BFA-9D4B-A19F-F366F4A22313}" type="presOf" srcId="{2B4A6324-CCCE-A444-8D80-32AE1235B717}" destId="{789E0154-36F3-5743-8CED-571AC250E89C}" srcOrd="0" destOrd="0" presId="urn:microsoft.com/office/officeart/2005/8/layout/vList5"/>
    <dgm:cxn modelId="{6CAC9339-15A2-5440-9B4E-5D7DDCBE8C04}" type="presOf" srcId="{7387A9EA-DF55-5B4B-B355-C410E0E6DE18}" destId="{789E0154-36F3-5743-8CED-571AC250E89C}" srcOrd="0" destOrd="1" presId="urn:microsoft.com/office/officeart/2005/8/layout/vList5"/>
    <dgm:cxn modelId="{5E3564B4-D529-FD42-92DF-EE3E4B5049AD}" srcId="{88890281-9B38-9B47-A07A-C4148237135C}" destId="{C54463AD-6DFA-F248-A72E-C268CB7B78E5}" srcOrd="3" destOrd="0" parTransId="{2F6D4D5C-D00D-ED4C-99A8-5D7DAC7EAEBF}" sibTransId="{88C18D9E-18F4-8E4E-85E4-7878FAF8E498}"/>
    <dgm:cxn modelId="{76827B2F-93B9-764A-ACE6-A88C9645D8D9}" type="presOf" srcId="{6C8B0BB3-A75D-AF4A-883A-FF38AE0D831F}" destId="{AA31A99F-BB79-B046-93A7-5F27EBEEDFC5}" srcOrd="0" destOrd="0" presId="urn:microsoft.com/office/officeart/2005/8/layout/vList5"/>
    <dgm:cxn modelId="{596630D8-5AC5-7E4C-95E5-ECD46367C6EF}" srcId="{6C8B0BB3-A75D-AF4A-883A-FF38AE0D831F}" destId="{7387A9EA-DF55-5B4B-B355-C410E0E6DE18}" srcOrd="1" destOrd="0" parTransId="{D4559786-7EC1-DE4F-B1B0-2C6CC4845342}" sibTransId="{613FE3D9-1545-7740-BE4C-18D6D7E03133}"/>
    <dgm:cxn modelId="{580576B9-4BE8-A249-A534-4F8FCE4BA400}" type="presOf" srcId="{37F8A979-C376-EF45-8039-907FFEA421AD}" destId="{06F50298-CF26-A843-A983-AC6EFA9813C3}" srcOrd="0" destOrd="2" presId="urn:microsoft.com/office/officeart/2005/8/layout/vList5"/>
    <dgm:cxn modelId="{B04D8585-DDB6-6C4A-B688-A9E647342621}" srcId="{88890281-9B38-9B47-A07A-C4148237135C}" destId="{37F8A979-C376-EF45-8039-907FFEA421AD}" srcOrd="2" destOrd="0" parTransId="{D12D9720-D7F7-5B42-AC0E-967EFF6FDC03}" sibTransId="{BC497087-ABE8-5249-A7F2-43780DA683A6}"/>
    <dgm:cxn modelId="{090A02F7-DA24-F34B-88B8-077DD59A661E}" type="presOf" srcId="{3AE14547-E457-A548-BE2F-3360488B7BAB}" destId="{06F50298-CF26-A843-A983-AC6EFA9813C3}" srcOrd="0" destOrd="1" presId="urn:microsoft.com/office/officeart/2005/8/layout/vList5"/>
    <dgm:cxn modelId="{F8FC36A0-6E36-0F42-8F70-1C762344F6F6}" type="presOf" srcId="{C54463AD-6DFA-F248-A72E-C268CB7B78E5}" destId="{06F50298-CF26-A843-A983-AC6EFA9813C3}" srcOrd="0" destOrd="3" presId="urn:microsoft.com/office/officeart/2005/8/layout/vList5"/>
    <dgm:cxn modelId="{219E7611-224E-104E-8BAD-FC05EFBB08EF}" srcId="{6C8B0BB3-A75D-AF4A-883A-FF38AE0D831F}" destId="{2B4A6324-CCCE-A444-8D80-32AE1235B717}" srcOrd="0" destOrd="0" parTransId="{23EE1928-AA8E-EF43-9B6F-413A4F65BC6F}" sibTransId="{FD646FDC-54CE-6247-BE4C-75205DFB4077}"/>
    <dgm:cxn modelId="{AA0DD656-026B-0F4A-A80A-3808BF6F88CC}" srcId="{88890281-9B38-9B47-A07A-C4148237135C}" destId="{3AE14547-E457-A548-BE2F-3360488B7BAB}" srcOrd="1" destOrd="0" parTransId="{06076771-A630-A143-958E-C9E7F3E7E675}" sibTransId="{9E56C834-0015-034E-BF0A-4170BA2F21F6}"/>
    <dgm:cxn modelId="{D979CE8F-A263-9B4D-B8A6-8411B5CDA575}" type="presOf" srcId="{A213451C-6626-7247-AF2C-594A43890F49}" destId="{C25D7B7A-EFBB-734E-9C6F-20B5469FDA3D}" srcOrd="0" destOrd="0" presId="urn:microsoft.com/office/officeart/2005/8/layout/vList5"/>
    <dgm:cxn modelId="{1B310542-159B-6F45-A631-949DA94ED6D5}" type="presOf" srcId="{45334703-C064-5048-8E1E-C4C0F3F17485}" destId="{06F50298-CF26-A843-A983-AC6EFA9813C3}" srcOrd="0" destOrd="0" presId="urn:microsoft.com/office/officeart/2005/8/layout/vList5"/>
    <dgm:cxn modelId="{311D9E76-0B93-E743-9D08-DB2E63209D9C}" type="presParOf" srcId="{C25D7B7A-EFBB-734E-9C6F-20B5469FDA3D}" destId="{F4534819-C491-E042-8EF7-95CAD572EE3C}" srcOrd="0" destOrd="0" presId="urn:microsoft.com/office/officeart/2005/8/layout/vList5"/>
    <dgm:cxn modelId="{29506180-B770-CF41-B7F9-41FB4B9C4564}" type="presParOf" srcId="{F4534819-C491-E042-8EF7-95CAD572EE3C}" destId="{AA31A99F-BB79-B046-93A7-5F27EBEEDFC5}" srcOrd="0" destOrd="0" presId="urn:microsoft.com/office/officeart/2005/8/layout/vList5"/>
    <dgm:cxn modelId="{000300FC-03A7-0846-A6B6-06807CBF4A2E}" type="presParOf" srcId="{F4534819-C491-E042-8EF7-95CAD572EE3C}" destId="{789E0154-36F3-5743-8CED-571AC250E89C}" srcOrd="1" destOrd="0" presId="urn:microsoft.com/office/officeart/2005/8/layout/vList5"/>
    <dgm:cxn modelId="{211A2C82-C4C8-EF4C-8D3E-4376CEF87602}" type="presParOf" srcId="{C25D7B7A-EFBB-734E-9C6F-20B5469FDA3D}" destId="{2CBF08D8-145C-CA44-8B14-23ABD08DF23F}" srcOrd="1" destOrd="0" presId="urn:microsoft.com/office/officeart/2005/8/layout/vList5"/>
    <dgm:cxn modelId="{1DFEE11A-A463-3542-B956-ED4F22AEE4A1}" type="presParOf" srcId="{C25D7B7A-EFBB-734E-9C6F-20B5469FDA3D}" destId="{80964F7A-F6FD-694F-9FF9-6B9A10BE35B3}" srcOrd="2" destOrd="0" presId="urn:microsoft.com/office/officeart/2005/8/layout/vList5"/>
    <dgm:cxn modelId="{9A50291C-7B66-8B44-AEBE-A83428E9D665}" type="presParOf" srcId="{80964F7A-F6FD-694F-9FF9-6B9A10BE35B3}" destId="{2E6FC73F-62EE-A74C-AE68-CE21C9B2A82A}" srcOrd="0" destOrd="0" presId="urn:microsoft.com/office/officeart/2005/8/layout/vList5"/>
    <dgm:cxn modelId="{AC88ED87-A2DA-9143-846E-AB56E90105FC}" type="presParOf" srcId="{80964F7A-F6FD-694F-9FF9-6B9A10BE35B3}" destId="{06F50298-CF26-A843-A983-AC6EFA9813C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9487DB-5FF4-024A-B5AE-2927E5CA827A}"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fr-FR"/>
        </a:p>
      </dgm:t>
    </dgm:pt>
    <dgm:pt modelId="{6104C049-D633-F340-820A-4F5F78EE56FE}">
      <dgm:prSet phldrT="[Texte]" custT="1"/>
      <dgm:spPr>
        <a:xfrm>
          <a:off x="493689" y="2119"/>
          <a:ext cx="2827332" cy="1115714"/>
        </a:xfrm>
        <a:prstGeom prst="roundRect">
          <a:avLst>
            <a:gd name="adj" fmla="val 10000"/>
          </a:avLst>
        </a:prstGeom>
        <a:noFill/>
        <a:ln w="28575" cap="flat" cmpd="sng" algn="ctr">
          <a:solidFill>
            <a:srgbClr val="002060"/>
          </a:solidFill>
          <a:prstDash val="solid"/>
        </a:ln>
        <a:effectLst/>
      </dgm:spPr>
      <dgm:t>
        <a:bodyPr/>
        <a:lstStyle/>
        <a:p>
          <a:pPr>
            <a:buNone/>
          </a:pPr>
          <a:r>
            <a:rPr lang="fr-FR" sz="2500" dirty="0">
              <a:solidFill>
                <a:srgbClr val="00B050"/>
              </a:solidFill>
              <a:latin typeface="Marianne"/>
              <a:ea typeface="+mn-ea"/>
              <a:cs typeface="+mn-cs"/>
            </a:rPr>
            <a:t>Compréhension</a:t>
          </a:r>
        </a:p>
        <a:p>
          <a:pPr>
            <a:buNone/>
          </a:pPr>
          <a:r>
            <a:rPr lang="fr-FR" sz="1800" dirty="0">
              <a:solidFill>
                <a:srgbClr val="00B050"/>
              </a:solidFill>
              <a:latin typeface="Marianne"/>
              <a:ea typeface="+mn-ea"/>
              <a:cs typeface="+mn-cs"/>
            </a:rPr>
            <a:t>10 points</a:t>
          </a:r>
        </a:p>
      </dgm:t>
    </dgm:pt>
    <dgm:pt modelId="{AE8BEEFE-7E69-6A43-8D09-977DD60F176A}" type="parTrans" cxnId="{AA88E48A-547F-DD42-B187-DADA05D13DD9}">
      <dgm:prSet/>
      <dgm:spPr/>
      <dgm:t>
        <a:bodyPr/>
        <a:lstStyle/>
        <a:p>
          <a:endParaRPr lang="fr-FR"/>
        </a:p>
      </dgm:t>
    </dgm:pt>
    <dgm:pt modelId="{9B3BD91F-BBC9-7540-A03B-A93A0690D36A}" type="sibTrans" cxnId="{AA88E48A-547F-DD42-B187-DADA05D13DD9}">
      <dgm:prSet/>
      <dgm:spPr/>
      <dgm:t>
        <a:bodyPr/>
        <a:lstStyle/>
        <a:p>
          <a:endParaRPr lang="fr-FR"/>
        </a:p>
      </dgm:t>
    </dgm:pt>
    <dgm:pt modelId="{70961F74-4CB5-FF48-9C8C-FFBB32A74379}">
      <dgm:prSet phldrT="[Texte]"/>
      <dgm:spPr>
        <a:xfrm>
          <a:off x="1059156" y="1396762"/>
          <a:ext cx="1785143" cy="1115714"/>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gm:spPr>
      <dgm:t>
        <a:bodyPr/>
        <a:lstStyle/>
        <a:p>
          <a:pPr>
            <a:buNone/>
          </a:pPr>
          <a:r>
            <a:rPr lang="fr-FR" dirty="0">
              <a:solidFill>
                <a:srgbClr val="002060"/>
              </a:solidFill>
              <a:latin typeface="Marianne"/>
              <a:ea typeface="+mn-ea"/>
              <a:cs typeface="+mn-cs"/>
            </a:rPr>
            <a:t>À partir d’un bref corpus</a:t>
          </a:r>
        </a:p>
      </dgm:t>
    </dgm:pt>
    <dgm:pt modelId="{E7B7407C-E3EB-A843-B47F-11AFF6C1AE68}" type="parTrans" cxnId="{8300F539-FC37-6F4F-B6BD-13B70242998C}">
      <dgm:prSet/>
      <dgm:spPr>
        <a:xfrm>
          <a:off x="776423" y="1117833"/>
          <a:ext cx="282733" cy="836786"/>
        </a:xfrm>
        <a:custGeom>
          <a:avLst/>
          <a:gdLst/>
          <a:ahLst/>
          <a:cxnLst/>
          <a:rect l="0" t="0" r="0" b="0"/>
          <a:pathLst>
            <a:path>
              <a:moveTo>
                <a:pt x="0" y="0"/>
              </a:moveTo>
              <a:lnTo>
                <a:pt x="0" y="836786"/>
              </a:lnTo>
              <a:lnTo>
                <a:pt x="282733" y="836786"/>
              </a:lnTo>
            </a:path>
          </a:pathLst>
        </a:custGeom>
        <a:noFill/>
        <a:ln w="25400" cap="flat" cmpd="sng" algn="ctr">
          <a:solidFill>
            <a:srgbClr val="005841">
              <a:shade val="60000"/>
              <a:hueOff val="0"/>
              <a:satOff val="0"/>
              <a:lumOff val="0"/>
              <a:alphaOff val="0"/>
            </a:srgbClr>
          </a:solidFill>
          <a:prstDash val="solid"/>
        </a:ln>
        <a:effectLst/>
      </dgm:spPr>
      <dgm:t>
        <a:bodyPr/>
        <a:lstStyle/>
        <a:p>
          <a:endParaRPr lang="fr-FR"/>
        </a:p>
      </dgm:t>
    </dgm:pt>
    <dgm:pt modelId="{B6C11426-FDEE-0E42-9D6B-CE3D0DAA3960}" type="sibTrans" cxnId="{8300F539-FC37-6F4F-B6BD-13B70242998C}">
      <dgm:prSet/>
      <dgm:spPr/>
      <dgm:t>
        <a:bodyPr/>
        <a:lstStyle/>
        <a:p>
          <a:endParaRPr lang="fr-FR"/>
        </a:p>
      </dgm:t>
    </dgm:pt>
    <dgm:pt modelId="{896786F8-16A7-F240-B44F-7405E7D9FF1D}">
      <dgm:prSet phldrT="[Texte]"/>
      <dgm:spPr>
        <a:xfrm>
          <a:off x="1059156" y="2791406"/>
          <a:ext cx="1785143" cy="1115714"/>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gm:spPr>
      <dgm:t>
        <a:bodyPr/>
        <a:lstStyle/>
        <a:p>
          <a:pPr>
            <a:buNone/>
          </a:pPr>
          <a:r>
            <a:rPr lang="fr-FR" dirty="0">
              <a:solidFill>
                <a:srgbClr val="002060"/>
              </a:solidFill>
              <a:latin typeface="Marianne"/>
              <a:ea typeface="+mn-ea"/>
              <a:cs typeface="+mn-cs"/>
            </a:rPr>
            <a:t>Questions de lexique et de compréhension</a:t>
          </a:r>
        </a:p>
      </dgm:t>
    </dgm:pt>
    <dgm:pt modelId="{6389B396-9E52-E942-B0D1-7C705822ABEF}" type="parTrans" cxnId="{2BD75903-F712-EA43-B6D0-957322C728E9}">
      <dgm:prSet/>
      <dgm:spPr>
        <a:xfrm>
          <a:off x="776423" y="1117833"/>
          <a:ext cx="282733" cy="2231429"/>
        </a:xfrm>
        <a:custGeom>
          <a:avLst/>
          <a:gdLst/>
          <a:ahLst/>
          <a:cxnLst/>
          <a:rect l="0" t="0" r="0" b="0"/>
          <a:pathLst>
            <a:path>
              <a:moveTo>
                <a:pt x="0" y="0"/>
              </a:moveTo>
              <a:lnTo>
                <a:pt x="0" y="2231429"/>
              </a:lnTo>
              <a:lnTo>
                <a:pt x="282733" y="2231429"/>
              </a:lnTo>
            </a:path>
          </a:pathLst>
        </a:custGeom>
        <a:noFill/>
        <a:ln w="25400" cap="flat" cmpd="sng" algn="ctr">
          <a:solidFill>
            <a:srgbClr val="002060"/>
          </a:solidFill>
          <a:prstDash val="solid"/>
        </a:ln>
        <a:effectLst/>
      </dgm:spPr>
      <dgm:t>
        <a:bodyPr/>
        <a:lstStyle/>
        <a:p>
          <a:endParaRPr lang="fr-FR"/>
        </a:p>
      </dgm:t>
    </dgm:pt>
    <dgm:pt modelId="{0EB8D627-8E29-5F49-B9F7-01EE028613A0}" type="sibTrans" cxnId="{2BD75903-F712-EA43-B6D0-957322C728E9}">
      <dgm:prSet/>
      <dgm:spPr/>
      <dgm:t>
        <a:bodyPr/>
        <a:lstStyle/>
        <a:p>
          <a:endParaRPr lang="fr-FR"/>
        </a:p>
      </dgm:t>
    </dgm:pt>
    <dgm:pt modelId="{D3F00C13-A6BD-ED4D-AA0C-0BB4D068D3AB}">
      <dgm:prSet phldrT="[Texte]" custT="1"/>
      <dgm:spPr>
        <a:xfrm>
          <a:off x="3878880" y="2119"/>
          <a:ext cx="2231429" cy="1115714"/>
        </a:xfrm>
        <a:prstGeom prst="roundRect">
          <a:avLst>
            <a:gd name="adj" fmla="val 10000"/>
          </a:avLst>
        </a:prstGeom>
        <a:noFill/>
        <a:ln w="28575" cap="flat" cmpd="sng" algn="ctr">
          <a:solidFill>
            <a:srgbClr val="002060"/>
          </a:solidFill>
          <a:prstDash val="solid"/>
        </a:ln>
        <a:effectLst/>
      </dgm:spPr>
      <dgm:t>
        <a:bodyPr/>
        <a:lstStyle/>
        <a:p>
          <a:pPr>
            <a:buNone/>
          </a:pPr>
          <a:r>
            <a:rPr lang="fr-FR" sz="2500" dirty="0">
              <a:solidFill>
                <a:srgbClr val="00B050"/>
              </a:solidFill>
              <a:latin typeface="Marianne"/>
              <a:ea typeface="+mn-ea"/>
              <a:cs typeface="+mn-cs"/>
            </a:rPr>
            <a:t>Expression</a:t>
          </a:r>
        </a:p>
        <a:p>
          <a:pPr>
            <a:buNone/>
          </a:pPr>
          <a:r>
            <a:rPr lang="fr-FR" sz="1800" dirty="0">
              <a:solidFill>
                <a:srgbClr val="00B050"/>
              </a:solidFill>
              <a:latin typeface="Marianne"/>
              <a:ea typeface="+mn-ea"/>
              <a:cs typeface="+mn-cs"/>
            </a:rPr>
            <a:t>10 points</a:t>
          </a:r>
        </a:p>
      </dgm:t>
    </dgm:pt>
    <dgm:pt modelId="{0719F77C-0F2B-2E44-A5F1-81F0BDDCE04B}" type="parTrans" cxnId="{9F0738E7-F9E5-254D-B777-F9FBC4E7332C}">
      <dgm:prSet/>
      <dgm:spPr/>
      <dgm:t>
        <a:bodyPr/>
        <a:lstStyle/>
        <a:p>
          <a:endParaRPr lang="fr-FR"/>
        </a:p>
      </dgm:t>
    </dgm:pt>
    <dgm:pt modelId="{DBF19C77-040C-8745-9FF0-1CC99F987342}" type="sibTrans" cxnId="{9F0738E7-F9E5-254D-B777-F9FBC4E7332C}">
      <dgm:prSet/>
      <dgm:spPr/>
      <dgm:t>
        <a:bodyPr/>
        <a:lstStyle/>
        <a:p>
          <a:endParaRPr lang="fr-FR"/>
        </a:p>
      </dgm:t>
    </dgm:pt>
    <dgm:pt modelId="{DF0A4C7D-F296-8545-B125-2BC61D0EE135}">
      <dgm:prSet phldrT="[Texte]"/>
      <dgm:spPr>
        <a:xfrm>
          <a:off x="4325166" y="1396762"/>
          <a:ext cx="1785143" cy="1115714"/>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gm:spPr>
      <dgm:t>
        <a:bodyPr/>
        <a:lstStyle/>
        <a:p>
          <a:pPr>
            <a:buNone/>
          </a:pPr>
          <a:r>
            <a:rPr lang="fr-FR" dirty="0">
              <a:solidFill>
                <a:srgbClr val="002060"/>
              </a:solidFill>
              <a:latin typeface="Marianne"/>
              <a:ea typeface="+mn-ea"/>
              <a:cs typeface="+mn-cs"/>
            </a:rPr>
            <a:t>Rédaction d’un récit, un dialogue, une description, un portrait ou une opinion argumentée</a:t>
          </a:r>
        </a:p>
      </dgm:t>
    </dgm:pt>
    <dgm:pt modelId="{1F847541-23BB-3341-A7D2-1ED38F96DF53}" type="parTrans" cxnId="{7C982145-7362-9249-A822-A5F5133A7D1B}">
      <dgm:prSet/>
      <dgm:spPr>
        <a:xfrm>
          <a:off x="4102023" y="1117833"/>
          <a:ext cx="223142" cy="836786"/>
        </a:xfrm>
        <a:custGeom>
          <a:avLst/>
          <a:gdLst/>
          <a:ahLst/>
          <a:cxnLst/>
          <a:rect l="0" t="0" r="0" b="0"/>
          <a:pathLst>
            <a:path>
              <a:moveTo>
                <a:pt x="0" y="0"/>
              </a:moveTo>
              <a:lnTo>
                <a:pt x="0" y="836786"/>
              </a:lnTo>
              <a:lnTo>
                <a:pt x="223142" y="836786"/>
              </a:lnTo>
            </a:path>
          </a:pathLst>
        </a:custGeom>
        <a:noFill/>
        <a:ln w="25400" cap="flat" cmpd="sng" algn="ctr">
          <a:solidFill>
            <a:srgbClr val="005841">
              <a:shade val="60000"/>
              <a:hueOff val="0"/>
              <a:satOff val="0"/>
              <a:lumOff val="0"/>
              <a:alphaOff val="0"/>
            </a:srgbClr>
          </a:solidFill>
          <a:prstDash val="solid"/>
        </a:ln>
        <a:effectLst/>
      </dgm:spPr>
      <dgm:t>
        <a:bodyPr/>
        <a:lstStyle/>
        <a:p>
          <a:endParaRPr lang="fr-FR"/>
        </a:p>
      </dgm:t>
    </dgm:pt>
    <dgm:pt modelId="{A5B80530-3E52-AE43-A880-3680C0655B2F}" type="sibTrans" cxnId="{7C982145-7362-9249-A822-A5F5133A7D1B}">
      <dgm:prSet/>
      <dgm:spPr/>
      <dgm:t>
        <a:bodyPr/>
        <a:lstStyle/>
        <a:p>
          <a:endParaRPr lang="fr-FR"/>
        </a:p>
      </dgm:t>
    </dgm:pt>
    <dgm:pt modelId="{D8A7C3D0-6F13-464A-97AD-A1F159EEAD43}">
      <dgm:prSet phldrT="[Texte]"/>
      <dgm:spPr>
        <a:xfrm>
          <a:off x="4325166" y="2791406"/>
          <a:ext cx="1785143" cy="1115714"/>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gm:spPr>
      <dgm:t>
        <a:bodyPr/>
        <a:lstStyle/>
        <a:p>
          <a:pPr>
            <a:buNone/>
          </a:pPr>
          <a:r>
            <a:rPr lang="fr-FR" dirty="0">
              <a:solidFill>
                <a:srgbClr val="002060"/>
              </a:solidFill>
              <a:latin typeface="Marianne"/>
              <a:ea typeface="+mn-ea"/>
              <a:cs typeface="+mn-cs"/>
            </a:rPr>
            <a:t>De vingt à trente lignes</a:t>
          </a:r>
        </a:p>
      </dgm:t>
    </dgm:pt>
    <dgm:pt modelId="{7CF549A5-6C1D-454C-83CD-C013C0931C9F}" type="parTrans" cxnId="{0CB08BE8-B61E-FE4E-B3DA-18F7F42D3093}">
      <dgm:prSet/>
      <dgm:spPr>
        <a:xfrm>
          <a:off x="4102023" y="1117833"/>
          <a:ext cx="223142" cy="2231429"/>
        </a:xfrm>
        <a:custGeom>
          <a:avLst/>
          <a:gdLst/>
          <a:ahLst/>
          <a:cxnLst/>
          <a:rect l="0" t="0" r="0" b="0"/>
          <a:pathLst>
            <a:path>
              <a:moveTo>
                <a:pt x="0" y="0"/>
              </a:moveTo>
              <a:lnTo>
                <a:pt x="0" y="2231429"/>
              </a:lnTo>
              <a:lnTo>
                <a:pt x="223142" y="2231429"/>
              </a:lnTo>
            </a:path>
          </a:pathLst>
        </a:custGeom>
        <a:noFill/>
        <a:ln w="25400" cap="flat" cmpd="sng" algn="ctr">
          <a:solidFill>
            <a:srgbClr val="002060"/>
          </a:solidFill>
          <a:prstDash val="solid"/>
        </a:ln>
        <a:effectLst/>
      </dgm:spPr>
      <dgm:t>
        <a:bodyPr/>
        <a:lstStyle/>
        <a:p>
          <a:endParaRPr lang="fr-FR"/>
        </a:p>
      </dgm:t>
    </dgm:pt>
    <dgm:pt modelId="{730BE830-F493-6343-82F4-0E1A5FB5B178}" type="sibTrans" cxnId="{0CB08BE8-B61E-FE4E-B3DA-18F7F42D3093}">
      <dgm:prSet/>
      <dgm:spPr/>
      <dgm:t>
        <a:bodyPr/>
        <a:lstStyle/>
        <a:p>
          <a:endParaRPr lang="fr-FR"/>
        </a:p>
      </dgm:t>
    </dgm:pt>
    <dgm:pt modelId="{BA017852-712D-7B45-AFED-185119F40608}" type="pres">
      <dgm:prSet presAssocID="{999487DB-5FF4-024A-B5AE-2927E5CA827A}" presName="diagram" presStyleCnt="0">
        <dgm:presLayoutVars>
          <dgm:chPref val="1"/>
          <dgm:dir/>
          <dgm:animOne val="branch"/>
          <dgm:animLvl val="lvl"/>
          <dgm:resizeHandles/>
        </dgm:presLayoutVars>
      </dgm:prSet>
      <dgm:spPr/>
      <dgm:t>
        <a:bodyPr/>
        <a:lstStyle/>
        <a:p>
          <a:endParaRPr lang="fr-FR"/>
        </a:p>
      </dgm:t>
    </dgm:pt>
    <dgm:pt modelId="{77078A8A-B8B5-EA4F-AB8E-D2F1BEF25FB5}" type="pres">
      <dgm:prSet presAssocID="{6104C049-D633-F340-820A-4F5F78EE56FE}" presName="root" presStyleCnt="0"/>
      <dgm:spPr/>
    </dgm:pt>
    <dgm:pt modelId="{88E31F73-ED07-8544-9602-37457A8605DB}" type="pres">
      <dgm:prSet presAssocID="{6104C049-D633-F340-820A-4F5F78EE56FE}" presName="rootComposite" presStyleCnt="0"/>
      <dgm:spPr/>
    </dgm:pt>
    <dgm:pt modelId="{A17FCD89-22D9-F84D-B8DF-8D0BE53FFA7B}" type="pres">
      <dgm:prSet presAssocID="{6104C049-D633-F340-820A-4F5F78EE56FE}" presName="rootText" presStyleLbl="node1" presStyleIdx="0" presStyleCnt="2" custScaleX="126705"/>
      <dgm:spPr/>
      <dgm:t>
        <a:bodyPr/>
        <a:lstStyle/>
        <a:p>
          <a:endParaRPr lang="fr-FR"/>
        </a:p>
      </dgm:t>
    </dgm:pt>
    <dgm:pt modelId="{1D902494-960F-9346-9214-7A34ECE05629}" type="pres">
      <dgm:prSet presAssocID="{6104C049-D633-F340-820A-4F5F78EE56FE}" presName="rootConnector" presStyleLbl="node1" presStyleIdx="0" presStyleCnt="2"/>
      <dgm:spPr/>
      <dgm:t>
        <a:bodyPr/>
        <a:lstStyle/>
        <a:p>
          <a:endParaRPr lang="fr-FR"/>
        </a:p>
      </dgm:t>
    </dgm:pt>
    <dgm:pt modelId="{33580B95-3D9E-854B-950B-1B9D99C1FBDC}" type="pres">
      <dgm:prSet presAssocID="{6104C049-D633-F340-820A-4F5F78EE56FE}" presName="childShape" presStyleCnt="0"/>
      <dgm:spPr/>
    </dgm:pt>
    <dgm:pt modelId="{21A91ECB-F389-4440-B559-1816485B172E}" type="pres">
      <dgm:prSet presAssocID="{E7B7407C-E3EB-A843-B47F-11AFF6C1AE68}" presName="Name13" presStyleLbl="parChTrans1D2" presStyleIdx="0" presStyleCnt="4"/>
      <dgm:spPr/>
      <dgm:t>
        <a:bodyPr/>
        <a:lstStyle/>
        <a:p>
          <a:endParaRPr lang="fr-FR"/>
        </a:p>
      </dgm:t>
    </dgm:pt>
    <dgm:pt modelId="{36FBF651-2EC6-C246-822D-00D303CF1520}" type="pres">
      <dgm:prSet presAssocID="{70961F74-4CB5-FF48-9C8C-FFBB32A74379}" presName="childText" presStyleLbl="bgAcc1" presStyleIdx="0" presStyleCnt="4" custLinFactNeighborX="5358" custLinFactNeighborY="-3674">
        <dgm:presLayoutVars>
          <dgm:bulletEnabled val="1"/>
        </dgm:presLayoutVars>
      </dgm:prSet>
      <dgm:spPr/>
      <dgm:t>
        <a:bodyPr/>
        <a:lstStyle/>
        <a:p>
          <a:endParaRPr lang="fr-FR"/>
        </a:p>
      </dgm:t>
    </dgm:pt>
    <dgm:pt modelId="{C23162B7-03DD-BA42-BEE8-9B3C83B2D81E}" type="pres">
      <dgm:prSet presAssocID="{6389B396-9E52-E942-B0D1-7C705822ABEF}" presName="Name13" presStyleLbl="parChTrans1D2" presStyleIdx="1" presStyleCnt="4"/>
      <dgm:spPr/>
      <dgm:t>
        <a:bodyPr/>
        <a:lstStyle/>
        <a:p>
          <a:endParaRPr lang="fr-FR"/>
        </a:p>
      </dgm:t>
    </dgm:pt>
    <dgm:pt modelId="{04E65331-F830-7D45-8670-43E959A91723}" type="pres">
      <dgm:prSet presAssocID="{896786F8-16A7-F240-B44F-7405E7D9FF1D}" presName="childText" presStyleLbl="bgAcc1" presStyleIdx="1" presStyleCnt="4">
        <dgm:presLayoutVars>
          <dgm:bulletEnabled val="1"/>
        </dgm:presLayoutVars>
      </dgm:prSet>
      <dgm:spPr/>
      <dgm:t>
        <a:bodyPr/>
        <a:lstStyle/>
        <a:p>
          <a:endParaRPr lang="fr-FR"/>
        </a:p>
      </dgm:t>
    </dgm:pt>
    <dgm:pt modelId="{7985AA56-F8C8-BB4F-88FC-6840182D42F0}" type="pres">
      <dgm:prSet presAssocID="{D3F00C13-A6BD-ED4D-AA0C-0BB4D068D3AB}" presName="root" presStyleCnt="0"/>
      <dgm:spPr/>
    </dgm:pt>
    <dgm:pt modelId="{9E45464E-3FD8-C843-B2CC-D682F0BF283F}" type="pres">
      <dgm:prSet presAssocID="{D3F00C13-A6BD-ED4D-AA0C-0BB4D068D3AB}" presName="rootComposite" presStyleCnt="0"/>
      <dgm:spPr/>
    </dgm:pt>
    <dgm:pt modelId="{A83EDFA2-9BFB-034F-A726-A3D42B2D5D7D}" type="pres">
      <dgm:prSet presAssocID="{D3F00C13-A6BD-ED4D-AA0C-0BB4D068D3AB}" presName="rootText" presStyleLbl="node1" presStyleIdx="1" presStyleCnt="2"/>
      <dgm:spPr/>
      <dgm:t>
        <a:bodyPr/>
        <a:lstStyle/>
        <a:p>
          <a:endParaRPr lang="fr-FR"/>
        </a:p>
      </dgm:t>
    </dgm:pt>
    <dgm:pt modelId="{902C0A66-5EB8-5C40-BC1F-0A061802AF1F}" type="pres">
      <dgm:prSet presAssocID="{D3F00C13-A6BD-ED4D-AA0C-0BB4D068D3AB}" presName="rootConnector" presStyleLbl="node1" presStyleIdx="1" presStyleCnt="2"/>
      <dgm:spPr/>
      <dgm:t>
        <a:bodyPr/>
        <a:lstStyle/>
        <a:p>
          <a:endParaRPr lang="fr-FR"/>
        </a:p>
      </dgm:t>
    </dgm:pt>
    <dgm:pt modelId="{EACD48B0-2D4F-3243-B44A-F420D9018067}" type="pres">
      <dgm:prSet presAssocID="{D3F00C13-A6BD-ED4D-AA0C-0BB4D068D3AB}" presName="childShape" presStyleCnt="0"/>
      <dgm:spPr/>
    </dgm:pt>
    <dgm:pt modelId="{B72CEFA0-C830-B74B-AF30-01468766CE2E}" type="pres">
      <dgm:prSet presAssocID="{1F847541-23BB-3341-A7D2-1ED38F96DF53}" presName="Name13" presStyleLbl="parChTrans1D2" presStyleIdx="2" presStyleCnt="4"/>
      <dgm:spPr/>
      <dgm:t>
        <a:bodyPr/>
        <a:lstStyle/>
        <a:p>
          <a:endParaRPr lang="fr-FR"/>
        </a:p>
      </dgm:t>
    </dgm:pt>
    <dgm:pt modelId="{302E7C26-23B6-2741-8DE0-0E0F52118DC1}" type="pres">
      <dgm:prSet presAssocID="{DF0A4C7D-F296-8545-B125-2BC61D0EE135}" presName="childText" presStyleLbl="bgAcc1" presStyleIdx="2" presStyleCnt="4">
        <dgm:presLayoutVars>
          <dgm:bulletEnabled val="1"/>
        </dgm:presLayoutVars>
      </dgm:prSet>
      <dgm:spPr/>
      <dgm:t>
        <a:bodyPr/>
        <a:lstStyle/>
        <a:p>
          <a:endParaRPr lang="fr-FR"/>
        </a:p>
      </dgm:t>
    </dgm:pt>
    <dgm:pt modelId="{06CB7FD6-4926-C84E-97B2-F279FE91C2FD}" type="pres">
      <dgm:prSet presAssocID="{7CF549A5-6C1D-454C-83CD-C013C0931C9F}" presName="Name13" presStyleLbl="parChTrans1D2" presStyleIdx="3" presStyleCnt="4"/>
      <dgm:spPr/>
      <dgm:t>
        <a:bodyPr/>
        <a:lstStyle/>
        <a:p>
          <a:endParaRPr lang="fr-FR"/>
        </a:p>
      </dgm:t>
    </dgm:pt>
    <dgm:pt modelId="{56111D01-22CE-9948-81F7-044CA34E5C69}" type="pres">
      <dgm:prSet presAssocID="{D8A7C3D0-6F13-464A-97AD-A1F159EEAD43}" presName="childText" presStyleLbl="bgAcc1" presStyleIdx="3" presStyleCnt="4">
        <dgm:presLayoutVars>
          <dgm:bulletEnabled val="1"/>
        </dgm:presLayoutVars>
      </dgm:prSet>
      <dgm:spPr/>
      <dgm:t>
        <a:bodyPr/>
        <a:lstStyle/>
        <a:p>
          <a:endParaRPr lang="fr-FR"/>
        </a:p>
      </dgm:t>
    </dgm:pt>
  </dgm:ptLst>
  <dgm:cxnLst>
    <dgm:cxn modelId="{C537BA8A-2199-8348-8B42-C4DDC2E31B22}" type="presOf" srcId="{6389B396-9E52-E942-B0D1-7C705822ABEF}" destId="{C23162B7-03DD-BA42-BEE8-9B3C83B2D81E}" srcOrd="0" destOrd="0" presId="urn:microsoft.com/office/officeart/2005/8/layout/hierarchy3"/>
    <dgm:cxn modelId="{4CBF0F86-DED8-4346-8767-17AB134C2A4F}" type="presOf" srcId="{70961F74-4CB5-FF48-9C8C-FFBB32A74379}" destId="{36FBF651-2EC6-C246-822D-00D303CF1520}" srcOrd="0" destOrd="0" presId="urn:microsoft.com/office/officeart/2005/8/layout/hierarchy3"/>
    <dgm:cxn modelId="{0CB08BE8-B61E-FE4E-B3DA-18F7F42D3093}" srcId="{D3F00C13-A6BD-ED4D-AA0C-0BB4D068D3AB}" destId="{D8A7C3D0-6F13-464A-97AD-A1F159EEAD43}" srcOrd="1" destOrd="0" parTransId="{7CF549A5-6C1D-454C-83CD-C013C0931C9F}" sibTransId="{730BE830-F493-6343-82F4-0E1A5FB5B178}"/>
    <dgm:cxn modelId="{7C982145-7362-9249-A822-A5F5133A7D1B}" srcId="{D3F00C13-A6BD-ED4D-AA0C-0BB4D068D3AB}" destId="{DF0A4C7D-F296-8545-B125-2BC61D0EE135}" srcOrd="0" destOrd="0" parTransId="{1F847541-23BB-3341-A7D2-1ED38F96DF53}" sibTransId="{A5B80530-3E52-AE43-A880-3680C0655B2F}"/>
    <dgm:cxn modelId="{F92A2BC6-5940-7E41-B759-22636E11FB10}" type="presOf" srcId="{7CF549A5-6C1D-454C-83CD-C013C0931C9F}" destId="{06CB7FD6-4926-C84E-97B2-F279FE91C2FD}" srcOrd="0" destOrd="0" presId="urn:microsoft.com/office/officeart/2005/8/layout/hierarchy3"/>
    <dgm:cxn modelId="{959E739A-B5D0-C746-B656-720B28D717C2}" type="presOf" srcId="{6104C049-D633-F340-820A-4F5F78EE56FE}" destId="{A17FCD89-22D9-F84D-B8DF-8D0BE53FFA7B}" srcOrd="0" destOrd="0" presId="urn:microsoft.com/office/officeart/2005/8/layout/hierarchy3"/>
    <dgm:cxn modelId="{C6C5A699-DE1F-8549-948D-40C048ED2350}" type="presOf" srcId="{896786F8-16A7-F240-B44F-7405E7D9FF1D}" destId="{04E65331-F830-7D45-8670-43E959A91723}" srcOrd="0" destOrd="0" presId="urn:microsoft.com/office/officeart/2005/8/layout/hierarchy3"/>
    <dgm:cxn modelId="{F89E7F75-8608-074B-865F-573695A3209C}" type="presOf" srcId="{1F847541-23BB-3341-A7D2-1ED38F96DF53}" destId="{B72CEFA0-C830-B74B-AF30-01468766CE2E}" srcOrd="0" destOrd="0" presId="urn:microsoft.com/office/officeart/2005/8/layout/hierarchy3"/>
    <dgm:cxn modelId="{6DCC30D5-7EB4-CE4E-A0A9-EE4BBEA0A905}" type="presOf" srcId="{D3F00C13-A6BD-ED4D-AA0C-0BB4D068D3AB}" destId="{A83EDFA2-9BFB-034F-A726-A3D42B2D5D7D}" srcOrd="0" destOrd="0" presId="urn:microsoft.com/office/officeart/2005/8/layout/hierarchy3"/>
    <dgm:cxn modelId="{8300F539-FC37-6F4F-B6BD-13B70242998C}" srcId="{6104C049-D633-F340-820A-4F5F78EE56FE}" destId="{70961F74-4CB5-FF48-9C8C-FFBB32A74379}" srcOrd="0" destOrd="0" parTransId="{E7B7407C-E3EB-A843-B47F-11AFF6C1AE68}" sibTransId="{B6C11426-FDEE-0E42-9D6B-CE3D0DAA3960}"/>
    <dgm:cxn modelId="{AA88E48A-547F-DD42-B187-DADA05D13DD9}" srcId="{999487DB-5FF4-024A-B5AE-2927E5CA827A}" destId="{6104C049-D633-F340-820A-4F5F78EE56FE}" srcOrd="0" destOrd="0" parTransId="{AE8BEEFE-7E69-6A43-8D09-977DD60F176A}" sibTransId="{9B3BD91F-BBC9-7540-A03B-A93A0690D36A}"/>
    <dgm:cxn modelId="{D40D5A03-40C2-5D49-8A5C-A35BA23AD991}" type="presOf" srcId="{999487DB-5FF4-024A-B5AE-2927E5CA827A}" destId="{BA017852-712D-7B45-AFED-185119F40608}" srcOrd="0" destOrd="0" presId="urn:microsoft.com/office/officeart/2005/8/layout/hierarchy3"/>
    <dgm:cxn modelId="{B7743B1E-F596-BD4A-A593-10B6726CCDDE}" type="presOf" srcId="{E7B7407C-E3EB-A843-B47F-11AFF6C1AE68}" destId="{21A91ECB-F389-4440-B559-1816485B172E}" srcOrd="0" destOrd="0" presId="urn:microsoft.com/office/officeart/2005/8/layout/hierarchy3"/>
    <dgm:cxn modelId="{C9367FAB-A89C-AF45-9766-0383D2624C17}" type="presOf" srcId="{D8A7C3D0-6F13-464A-97AD-A1F159EEAD43}" destId="{56111D01-22CE-9948-81F7-044CA34E5C69}" srcOrd="0" destOrd="0" presId="urn:microsoft.com/office/officeart/2005/8/layout/hierarchy3"/>
    <dgm:cxn modelId="{CA340CDB-AFB4-D14E-BFAF-6AC1562DDF0E}" type="presOf" srcId="{D3F00C13-A6BD-ED4D-AA0C-0BB4D068D3AB}" destId="{902C0A66-5EB8-5C40-BC1F-0A061802AF1F}" srcOrd="1" destOrd="0" presId="urn:microsoft.com/office/officeart/2005/8/layout/hierarchy3"/>
    <dgm:cxn modelId="{9F0738E7-F9E5-254D-B777-F9FBC4E7332C}" srcId="{999487DB-5FF4-024A-B5AE-2927E5CA827A}" destId="{D3F00C13-A6BD-ED4D-AA0C-0BB4D068D3AB}" srcOrd="1" destOrd="0" parTransId="{0719F77C-0F2B-2E44-A5F1-81F0BDDCE04B}" sibTransId="{DBF19C77-040C-8745-9FF0-1CC99F987342}"/>
    <dgm:cxn modelId="{D771A935-3086-7846-AFB0-9AA68BAEDB26}" type="presOf" srcId="{DF0A4C7D-F296-8545-B125-2BC61D0EE135}" destId="{302E7C26-23B6-2741-8DE0-0E0F52118DC1}" srcOrd="0" destOrd="0" presId="urn:microsoft.com/office/officeart/2005/8/layout/hierarchy3"/>
    <dgm:cxn modelId="{2BD75903-F712-EA43-B6D0-957322C728E9}" srcId="{6104C049-D633-F340-820A-4F5F78EE56FE}" destId="{896786F8-16A7-F240-B44F-7405E7D9FF1D}" srcOrd="1" destOrd="0" parTransId="{6389B396-9E52-E942-B0D1-7C705822ABEF}" sibTransId="{0EB8D627-8E29-5F49-B9F7-01EE028613A0}"/>
    <dgm:cxn modelId="{09E2159A-E46C-4E44-8240-9A52FC001A60}" type="presOf" srcId="{6104C049-D633-F340-820A-4F5F78EE56FE}" destId="{1D902494-960F-9346-9214-7A34ECE05629}" srcOrd="1" destOrd="0" presId="urn:microsoft.com/office/officeart/2005/8/layout/hierarchy3"/>
    <dgm:cxn modelId="{2C1C2E4A-64B3-3543-8B21-01C08EC156ED}" type="presParOf" srcId="{BA017852-712D-7B45-AFED-185119F40608}" destId="{77078A8A-B8B5-EA4F-AB8E-D2F1BEF25FB5}" srcOrd="0" destOrd="0" presId="urn:microsoft.com/office/officeart/2005/8/layout/hierarchy3"/>
    <dgm:cxn modelId="{59F0D4F9-F82E-3C48-9776-AD9A6D9D4D41}" type="presParOf" srcId="{77078A8A-B8B5-EA4F-AB8E-D2F1BEF25FB5}" destId="{88E31F73-ED07-8544-9602-37457A8605DB}" srcOrd="0" destOrd="0" presId="urn:microsoft.com/office/officeart/2005/8/layout/hierarchy3"/>
    <dgm:cxn modelId="{27AD596D-7E2F-9245-8BB7-524C9002B727}" type="presParOf" srcId="{88E31F73-ED07-8544-9602-37457A8605DB}" destId="{A17FCD89-22D9-F84D-B8DF-8D0BE53FFA7B}" srcOrd="0" destOrd="0" presId="urn:microsoft.com/office/officeart/2005/8/layout/hierarchy3"/>
    <dgm:cxn modelId="{166D44FD-79A5-6B43-9606-554888554E2D}" type="presParOf" srcId="{88E31F73-ED07-8544-9602-37457A8605DB}" destId="{1D902494-960F-9346-9214-7A34ECE05629}" srcOrd="1" destOrd="0" presId="urn:microsoft.com/office/officeart/2005/8/layout/hierarchy3"/>
    <dgm:cxn modelId="{434EC086-8FD3-ED4D-B18F-88E44AAD7C92}" type="presParOf" srcId="{77078A8A-B8B5-EA4F-AB8E-D2F1BEF25FB5}" destId="{33580B95-3D9E-854B-950B-1B9D99C1FBDC}" srcOrd="1" destOrd="0" presId="urn:microsoft.com/office/officeart/2005/8/layout/hierarchy3"/>
    <dgm:cxn modelId="{DB00D101-1944-CF43-9F67-476F374570E8}" type="presParOf" srcId="{33580B95-3D9E-854B-950B-1B9D99C1FBDC}" destId="{21A91ECB-F389-4440-B559-1816485B172E}" srcOrd="0" destOrd="0" presId="urn:microsoft.com/office/officeart/2005/8/layout/hierarchy3"/>
    <dgm:cxn modelId="{478F19B7-8D35-BF4D-B617-1284DBF64D61}" type="presParOf" srcId="{33580B95-3D9E-854B-950B-1B9D99C1FBDC}" destId="{36FBF651-2EC6-C246-822D-00D303CF1520}" srcOrd="1" destOrd="0" presId="urn:microsoft.com/office/officeart/2005/8/layout/hierarchy3"/>
    <dgm:cxn modelId="{5FFB1AA0-6CA7-554B-9937-DEFA05441EC0}" type="presParOf" srcId="{33580B95-3D9E-854B-950B-1B9D99C1FBDC}" destId="{C23162B7-03DD-BA42-BEE8-9B3C83B2D81E}" srcOrd="2" destOrd="0" presId="urn:microsoft.com/office/officeart/2005/8/layout/hierarchy3"/>
    <dgm:cxn modelId="{D92DC806-5338-194A-A3D5-8FB1A735589F}" type="presParOf" srcId="{33580B95-3D9E-854B-950B-1B9D99C1FBDC}" destId="{04E65331-F830-7D45-8670-43E959A91723}" srcOrd="3" destOrd="0" presId="urn:microsoft.com/office/officeart/2005/8/layout/hierarchy3"/>
    <dgm:cxn modelId="{D4BA9E04-C0AB-9F44-AC77-2D43468464AA}" type="presParOf" srcId="{BA017852-712D-7B45-AFED-185119F40608}" destId="{7985AA56-F8C8-BB4F-88FC-6840182D42F0}" srcOrd="1" destOrd="0" presId="urn:microsoft.com/office/officeart/2005/8/layout/hierarchy3"/>
    <dgm:cxn modelId="{AF57B69F-93F1-5548-8F1E-EEF7F12C9AF1}" type="presParOf" srcId="{7985AA56-F8C8-BB4F-88FC-6840182D42F0}" destId="{9E45464E-3FD8-C843-B2CC-D682F0BF283F}" srcOrd="0" destOrd="0" presId="urn:microsoft.com/office/officeart/2005/8/layout/hierarchy3"/>
    <dgm:cxn modelId="{1F431A63-B8C2-D045-88E9-D8E63C779956}" type="presParOf" srcId="{9E45464E-3FD8-C843-B2CC-D682F0BF283F}" destId="{A83EDFA2-9BFB-034F-A726-A3D42B2D5D7D}" srcOrd="0" destOrd="0" presId="urn:microsoft.com/office/officeart/2005/8/layout/hierarchy3"/>
    <dgm:cxn modelId="{333CCDE3-1975-E245-81A0-96859708E3AF}" type="presParOf" srcId="{9E45464E-3FD8-C843-B2CC-D682F0BF283F}" destId="{902C0A66-5EB8-5C40-BC1F-0A061802AF1F}" srcOrd="1" destOrd="0" presId="urn:microsoft.com/office/officeart/2005/8/layout/hierarchy3"/>
    <dgm:cxn modelId="{3D4BD2C4-A336-B148-9982-C6CD1AA89664}" type="presParOf" srcId="{7985AA56-F8C8-BB4F-88FC-6840182D42F0}" destId="{EACD48B0-2D4F-3243-B44A-F420D9018067}" srcOrd="1" destOrd="0" presId="urn:microsoft.com/office/officeart/2005/8/layout/hierarchy3"/>
    <dgm:cxn modelId="{FAC7BCA7-5A9C-F443-AC5A-D2A6AB4E0266}" type="presParOf" srcId="{EACD48B0-2D4F-3243-B44A-F420D9018067}" destId="{B72CEFA0-C830-B74B-AF30-01468766CE2E}" srcOrd="0" destOrd="0" presId="urn:microsoft.com/office/officeart/2005/8/layout/hierarchy3"/>
    <dgm:cxn modelId="{F00040C3-AD97-6F4D-830D-7B1E624AD1F4}" type="presParOf" srcId="{EACD48B0-2D4F-3243-B44A-F420D9018067}" destId="{302E7C26-23B6-2741-8DE0-0E0F52118DC1}" srcOrd="1" destOrd="0" presId="urn:microsoft.com/office/officeart/2005/8/layout/hierarchy3"/>
    <dgm:cxn modelId="{3F6C19F4-E6A3-574D-AE7A-3495F1BE8039}" type="presParOf" srcId="{EACD48B0-2D4F-3243-B44A-F420D9018067}" destId="{06CB7FD6-4926-C84E-97B2-F279FE91C2FD}" srcOrd="2" destOrd="0" presId="urn:microsoft.com/office/officeart/2005/8/layout/hierarchy3"/>
    <dgm:cxn modelId="{879C7A04-6935-CD4B-ABB2-7B9D2287C0C6}" type="presParOf" srcId="{EACD48B0-2D4F-3243-B44A-F420D9018067}" destId="{56111D01-22CE-9948-81F7-044CA34E5C69}"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1127343-2008-0C49-8581-FD10CF64C373}" type="doc">
      <dgm:prSet loTypeId="urn:microsoft.com/office/officeart/2008/layout/SquareAccentList" loCatId="" qsTypeId="urn:microsoft.com/office/officeart/2005/8/quickstyle/simple1" qsCatId="simple" csTypeId="urn:microsoft.com/office/officeart/2005/8/colors/accent1_2" csCatId="accent1" phldr="1"/>
      <dgm:spPr/>
      <dgm:t>
        <a:bodyPr/>
        <a:lstStyle/>
        <a:p>
          <a:endParaRPr lang="fr-FR"/>
        </a:p>
      </dgm:t>
    </dgm:pt>
    <dgm:pt modelId="{C36CAD88-4B77-B843-92FB-C994813710CC}">
      <dgm:prSet phldrT="[Texte]" custT="1"/>
      <dgm:spPr/>
      <dgm:t>
        <a:bodyPr/>
        <a:lstStyle/>
        <a:p>
          <a:r>
            <a:rPr lang="fr-FR" sz="3200" dirty="0">
              <a:solidFill>
                <a:srgbClr val="00B050"/>
              </a:solidFill>
            </a:rPr>
            <a:t>Un oral continu</a:t>
          </a:r>
        </a:p>
      </dgm:t>
    </dgm:pt>
    <dgm:pt modelId="{B89D985A-76BC-A541-8310-278FB58A6377}" type="parTrans" cxnId="{0AD4B12A-647A-4F44-9924-263CD94B5531}">
      <dgm:prSet/>
      <dgm:spPr/>
      <dgm:t>
        <a:bodyPr/>
        <a:lstStyle/>
        <a:p>
          <a:endParaRPr lang="fr-FR"/>
        </a:p>
      </dgm:t>
    </dgm:pt>
    <dgm:pt modelId="{43287B26-BA31-9641-866F-33F3E1FF5BA8}" type="sibTrans" cxnId="{0AD4B12A-647A-4F44-9924-263CD94B5531}">
      <dgm:prSet/>
      <dgm:spPr/>
      <dgm:t>
        <a:bodyPr/>
        <a:lstStyle/>
        <a:p>
          <a:endParaRPr lang="fr-FR"/>
        </a:p>
      </dgm:t>
    </dgm:pt>
    <dgm:pt modelId="{4D3026CE-A29A-F544-946A-29E8C1255872}">
      <dgm:prSet phldrT="[Texte]" custT="1"/>
      <dgm:spPr/>
      <dgm:t>
        <a:bodyPr/>
        <a:lstStyle/>
        <a:p>
          <a:r>
            <a:rPr lang="fr-FR" sz="1400" dirty="0">
              <a:solidFill>
                <a:srgbClr val="002060"/>
              </a:solidFill>
            </a:rPr>
            <a:t>3 minutes</a:t>
          </a:r>
        </a:p>
      </dgm:t>
    </dgm:pt>
    <dgm:pt modelId="{723A5A42-DCD2-C14B-85D3-358188FC2CE1}" type="parTrans" cxnId="{8790C290-B68E-544F-86F3-60645C45F36E}">
      <dgm:prSet/>
      <dgm:spPr/>
      <dgm:t>
        <a:bodyPr/>
        <a:lstStyle/>
        <a:p>
          <a:endParaRPr lang="fr-FR"/>
        </a:p>
      </dgm:t>
    </dgm:pt>
    <dgm:pt modelId="{8C9CE934-4550-E743-8D5D-576F4F806A45}" type="sibTrans" cxnId="{8790C290-B68E-544F-86F3-60645C45F36E}">
      <dgm:prSet/>
      <dgm:spPr/>
      <dgm:t>
        <a:bodyPr/>
        <a:lstStyle/>
        <a:p>
          <a:endParaRPr lang="fr-FR"/>
        </a:p>
      </dgm:t>
    </dgm:pt>
    <dgm:pt modelId="{56A6FEA0-B832-EB44-A57D-A2EF4A76D5BB}">
      <dgm:prSet phldrT="[Texte]" custT="1"/>
      <dgm:spPr/>
      <dgm:t>
        <a:bodyPr/>
        <a:lstStyle/>
        <a:p>
          <a:pPr algn="just"/>
          <a:r>
            <a:rPr lang="fr-FR" sz="1400" dirty="0">
              <a:solidFill>
                <a:srgbClr val="002060"/>
              </a:solidFill>
            </a:rPr>
            <a:t>Présenter une réalisation, une expérience professionnelle ou une recherche en lien avec le métier</a:t>
          </a:r>
        </a:p>
      </dgm:t>
    </dgm:pt>
    <dgm:pt modelId="{AD0DF263-A562-804C-85D9-F567CFCD5756}" type="parTrans" cxnId="{5BC8868A-8FB8-5D45-8D50-6DA32514BF4A}">
      <dgm:prSet/>
      <dgm:spPr/>
      <dgm:t>
        <a:bodyPr/>
        <a:lstStyle/>
        <a:p>
          <a:endParaRPr lang="fr-FR"/>
        </a:p>
      </dgm:t>
    </dgm:pt>
    <dgm:pt modelId="{F980BB62-79EE-664F-B6C8-D28E40498AA7}" type="sibTrans" cxnId="{5BC8868A-8FB8-5D45-8D50-6DA32514BF4A}">
      <dgm:prSet/>
      <dgm:spPr/>
      <dgm:t>
        <a:bodyPr/>
        <a:lstStyle/>
        <a:p>
          <a:endParaRPr lang="fr-FR"/>
        </a:p>
      </dgm:t>
    </dgm:pt>
    <dgm:pt modelId="{658CB264-7197-3642-93E1-93108037E775}">
      <dgm:prSet phldrT="[Texte]" custT="1"/>
      <dgm:spPr/>
      <dgm:t>
        <a:bodyPr/>
        <a:lstStyle/>
        <a:p>
          <a:r>
            <a:rPr lang="fr-FR" sz="1400" dirty="0">
              <a:solidFill>
                <a:srgbClr val="002060"/>
              </a:solidFill>
            </a:rPr>
            <a:t>Support visuel possible – accompagné d’un titre ou d’une légende seulement</a:t>
          </a:r>
        </a:p>
      </dgm:t>
    </dgm:pt>
    <dgm:pt modelId="{DF8E804B-3C98-A542-AD2C-932A64881403}" type="parTrans" cxnId="{B6118D69-533F-3341-AD55-82D4BC6BC1F9}">
      <dgm:prSet/>
      <dgm:spPr/>
      <dgm:t>
        <a:bodyPr/>
        <a:lstStyle/>
        <a:p>
          <a:endParaRPr lang="fr-FR"/>
        </a:p>
      </dgm:t>
    </dgm:pt>
    <dgm:pt modelId="{078E1BFD-3DAB-A343-9F71-04CB9CCE778D}" type="sibTrans" cxnId="{B6118D69-533F-3341-AD55-82D4BC6BC1F9}">
      <dgm:prSet/>
      <dgm:spPr/>
      <dgm:t>
        <a:bodyPr/>
        <a:lstStyle/>
        <a:p>
          <a:endParaRPr lang="fr-FR"/>
        </a:p>
      </dgm:t>
    </dgm:pt>
    <dgm:pt modelId="{7DCA7C43-8C74-0B42-B306-BFFE4561185F}">
      <dgm:prSet phldrT="[Texte]" custT="1"/>
      <dgm:spPr/>
      <dgm:t>
        <a:bodyPr/>
        <a:lstStyle/>
        <a:p>
          <a:r>
            <a:rPr lang="fr-FR" sz="3200" dirty="0">
              <a:solidFill>
                <a:srgbClr val="00B050"/>
              </a:solidFill>
            </a:rPr>
            <a:t>Un entretien</a:t>
          </a:r>
        </a:p>
      </dgm:t>
    </dgm:pt>
    <dgm:pt modelId="{844717A8-2D26-6A45-8584-40D609ED9C87}" type="parTrans" cxnId="{7D20694B-70D0-C640-B72D-B47FF918A877}">
      <dgm:prSet/>
      <dgm:spPr/>
      <dgm:t>
        <a:bodyPr/>
        <a:lstStyle/>
        <a:p>
          <a:endParaRPr lang="fr-FR"/>
        </a:p>
      </dgm:t>
    </dgm:pt>
    <dgm:pt modelId="{4A7A6401-9C9A-A24F-AFD1-AAA318512800}" type="sibTrans" cxnId="{7D20694B-70D0-C640-B72D-B47FF918A877}">
      <dgm:prSet/>
      <dgm:spPr/>
      <dgm:t>
        <a:bodyPr/>
        <a:lstStyle/>
        <a:p>
          <a:endParaRPr lang="fr-FR"/>
        </a:p>
      </dgm:t>
    </dgm:pt>
    <dgm:pt modelId="{327011A4-27BA-7C48-8378-BF4DCCCA2AB1}">
      <dgm:prSet phldrT="[Texte]" custT="1"/>
      <dgm:spPr/>
      <dgm:t>
        <a:bodyPr/>
        <a:lstStyle/>
        <a:p>
          <a:r>
            <a:rPr lang="fr-FR" sz="1400" dirty="0">
              <a:solidFill>
                <a:srgbClr val="002060"/>
              </a:solidFill>
            </a:rPr>
            <a:t>7 minutes maximum</a:t>
          </a:r>
        </a:p>
      </dgm:t>
    </dgm:pt>
    <dgm:pt modelId="{C48B2B72-9744-A244-9C0D-9357617DC704}" type="parTrans" cxnId="{E9E0E567-01AC-D944-8760-4E912DF3EBD7}">
      <dgm:prSet/>
      <dgm:spPr/>
      <dgm:t>
        <a:bodyPr/>
        <a:lstStyle/>
        <a:p>
          <a:endParaRPr lang="fr-FR"/>
        </a:p>
      </dgm:t>
    </dgm:pt>
    <dgm:pt modelId="{25545F88-7611-6E46-91CF-DAF34A3F34CF}" type="sibTrans" cxnId="{E9E0E567-01AC-D944-8760-4E912DF3EBD7}">
      <dgm:prSet/>
      <dgm:spPr/>
      <dgm:t>
        <a:bodyPr/>
        <a:lstStyle/>
        <a:p>
          <a:endParaRPr lang="fr-FR"/>
        </a:p>
      </dgm:t>
    </dgm:pt>
    <dgm:pt modelId="{E7919016-D7B1-B445-82EE-323ADF5CA7B0}">
      <dgm:prSet phldrT="[Texte]" custT="1"/>
      <dgm:spPr/>
      <dgm:t>
        <a:bodyPr/>
        <a:lstStyle/>
        <a:p>
          <a:pPr algn="just"/>
          <a:r>
            <a:rPr lang="fr-FR" sz="1400" dirty="0">
              <a:solidFill>
                <a:srgbClr val="002060"/>
              </a:solidFill>
            </a:rPr>
            <a:t>Préciser certains points, développer certains aspects, permettre à l’élève de prolonger et approfondir sa réflexion</a:t>
          </a:r>
        </a:p>
      </dgm:t>
    </dgm:pt>
    <dgm:pt modelId="{26FB852A-F06F-D34A-A580-1B6A3EE72B3B}" type="parTrans" cxnId="{560E9E9F-61B5-564D-AE8B-620D253EFCDA}">
      <dgm:prSet/>
      <dgm:spPr/>
      <dgm:t>
        <a:bodyPr/>
        <a:lstStyle/>
        <a:p>
          <a:endParaRPr lang="fr-FR"/>
        </a:p>
      </dgm:t>
    </dgm:pt>
    <dgm:pt modelId="{0483EBE0-B2D7-844E-A324-42A9CE36A22F}" type="sibTrans" cxnId="{560E9E9F-61B5-564D-AE8B-620D253EFCDA}">
      <dgm:prSet/>
      <dgm:spPr/>
      <dgm:t>
        <a:bodyPr/>
        <a:lstStyle/>
        <a:p>
          <a:endParaRPr lang="fr-FR"/>
        </a:p>
      </dgm:t>
    </dgm:pt>
    <dgm:pt modelId="{AE9A2200-419B-4C4B-A739-6AC6F7EB40E1}">
      <dgm:prSet phldrT="[Texte]" custT="1"/>
      <dgm:spPr/>
      <dgm:t>
        <a:bodyPr/>
        <a:lstStyle/>
        <a:p>
          <a:r>
            <a:rPr lang="fr-FR" sz="1400" dirty="0">
              <a:solidFill>
                <a:srgbClr val="002060"/>
              </a:solidFill>
            </a:rPr>
            <a:t>Si possible on pourra questionner la dimension morale et civique</a:t>
          </a:r>
        </a:p>
      </dgm:t>
    </dgm:pt>
    <dgm:pt modelId="{84711806-D040-9C4C-B712-A15CDA3731C2}" type="parTrans" cxnId="{85894544-82C4-A341-9AB6-2786ACCB0B46}">
      <dgm:prSet/>
      <dgm:spPr/>
      <dgm:t>
        <a:bodyPr/>
        <a:lstStyle/>
        <a:p>
          <a:endParaRPr lang="fr-FR"/>
        </a:p>
      </dgm:t>
    </dgm:pt>
    <dgm:pt modelId="{216262F3-E7B4-A940-A356-1CF95CA0B4AA}" type="sibTrans" cxnId="{85894544-82C4-A341-9AB6-2786ACCB0B46}">
      <dgm:prSet/>
      <dgm:spPr/>
      <dgm:t>
        <a:bodyPr/>
        <a:lstStyle/>
        <a:p>
          <a:endParaRPr lang="fr-FR"/>
        </a:p>
      </dgm:t>
    </dgm:pt>
    <dgm:pt modelId="{DE129F8B-6D6B-8641-9598-9E8F4C1A4506}" type="pres">
      <dgm:prSet presAssocID="{D1127343-2008-0C49-8581-FD10CF64C373}" presName="layout" presStyleCnt="0">
        <dgm:presLayoutVars>
          <dgm:chMax/>
          <dgm:chPref/>
          <dgm:dir/>
          <dgm:resizeHandles/>
        </dgm:presLayoutVars>
      </dgm:prSet>
      <dgm:spPr/>
      <dgm:t>
        <a:bodyPr/>
        <a:lstStyle/>
        <a:p>
          <a:endParaRPr lang="fr-FR"/>
        </a:p>
      </dgm:t>
    </dgm:pt>
    <dgm:pt modelId="{E93421AB-F325-6C44-925B-7DB08FD02E32}" type="pres">
      <dgm:prSet presAssocID="{C36CAD88-4B77-B843-92FB-C994813710CC}" presName="root" presStyleCnt="0">
        <dgm:presLayoutVars>
          <dgm:chMax/>
          <dgm:chPref/>
        </dgm:presLayoutVars>
      </dgm:prSet>
      <dgm:spPr/>
    </dgm:pt>
    <dgm:pt modelId="{22DCED6F-2516-C348-81BD-3E365894C1C6}" type="pres">
      <dgm:prSet presAssocID="{C36CAD88-4B77-B843-92FB-C994813710CC}" presName="rootComposite" presStyleCnt="0">
        <dgm:presLayoutVars/>
      </dgm:prSet>
      <dgm:spPr/>
    </dgm:pt>
    <dgm:pt modelId="{59084172-AE95-904B-ADD4-C107C787E52A}" type="pres">
      <dgm:prSet presAssocID="{C36CAD88-4B77-B843-92FB-C994813710CC}" presName="ParentAccent" presStyleLbl="alignNode1" presStyleIdx="0" presStyleCnt="2"/>
      <dgm:spPr>
        <a:solidFill>
          <a:schemeClr val="bg1"/>
        </a:solidFill>
        <a:ln>
          <a:solidFill>
            <a:srgbClr val="002060"/>
          </a:solidFill>
        </a:ln>
      </dgm:spPr>
    </dgm:pt>
    <dgm:pt modelId="{5EACEDAE-C3F4-1C40-9C2D-E545B1655B09}" type="pres">
      <dgm:prSet presAssocID="{C36CAD88-4B77-B843-92FB-C994813710CC}" presName="ParentSmallAccent" presStyleLbl="fgAcc1" presStyleIdx="0" presStyleCnt="2"/>
      <dgm:spPr>
        <a:ln>
          <a:solidFill>
            <a:srgbClr val="00B050"/>
          </a:solidFill>
        </a:ln>
      </dgm:spPr>
    </dgm:pt>
    <dgm:pt modelId="{024CB3A9-1F59-C640-9866-7CE4C60D3F28}" type="pres">
      <dgm:prSet presAssocID="{C36CAD88-4B77-B843-92FB-C994813710CC}" presName="Parent" presStyleLbl="revTx" presStyleIdx="0" presStyleCnt="8">
        <dgm:presLayoutVars>
          <dgm:chMax/>
          <dgm:chPref val="4"/>
          <dgm:bulletEnabled val="1"/>
        </dgm:presLayoutVars>
      </dgm:prSet>
      <dgm:spPr/>
      <dgm:t>
        <a:bodyPr/>
        <a:lstStyle/>
        <a:p>
          <a:endParaRPr lang="fr-FR"/>
        </a:p>
      </dgm:t>
    </dgm:pt>
    <dgm:pt modelId="{0A4BA545-7C1E-A548-A95F-F8010FB7F1DF}" type="pres">
      <dgm:prSet presAssocID="{C36CAD88-4B77-B843-92FB-C994813710CC}" presName="childShape" presStyleCnt="0">
        <dgm:presLayoutVars>
          <dgm:chMax val="0"/>
          <dgm:chPref val="0"/>
        </dgm:presLayoutVars>
      </dgm:prSet>
      <dgm:spPr/>
    </dgm:pt>
    <dgm:pt modelId="{9F9D769F-AD29-984D-A13C-9B89985D5FDC}" type="pres">
      <dgm:prSet presAssocID="{4D3026CE-A29A-F544-946A-29E8C1255872}" presName="childComposite" presStyleCnt="0">
        <dgm:presLayoutVars>
          <dgm:chMax val="0"/>
          <dgm:chPref val="0"/>
        </dgm:presLayoutVars>
      </dgm:prSet>
      <dgm:spPr/>
    </dgm:pt>
    <dgm:pt modelId="{9EADCC46-F968-294C-92E3-B7909CC2CCF3}" type="pres">
      <dgm:prSet presAssocID="{4D3026CE-A29A-F544-946A-29E8C1255872}" presName="ChildAccent" presStyleLbl="solidFgAcc1" presStyleIdx="0" presStyleCnt="6"/>
      <dgm:spPr>
        <a:ln>
          <a:solidFill>
            <a:srgbClr val="00B050"/>
          </a:solidFill>
        </a:ln>
      </dgm:spPr>
    </dgm:pt>
    <dgm:pt modelId="{1433D998-E3DE-9F4A-839D-4350666FC33B}" type="pres">
      <dgm:prSet presAssocID="{4D3026CE-A29A-F544-946A-29E8C1255872}" presName="Child" presStyleLbl="revTx" presStyleIdx="1" presStyleCnt="8">
        <dgm:presLayoutVars>
          <dgm:chMax val="0"/>
          <dgm:chPref val="0"/>
          <dgm:bulletEnabled val="1"/>
        </dgm:presLayoutVars>
      </dgm:prSet>
      <dgm:spPr/>
      <dgm:t>
        <a:bodyPr/>
        <a:lstStyle/>
        <a:p>
          <a:endParaRPr lang="fr-FR"/>
        </a:p>
      </dgm:t>
    </dgm:pt>
    <dgm:pt modelId="{DE6A8A0D-2497-C043-A493-6463F80680AA}" type="pres">
      <dgm:prSet presAssocID="{56A6FEA0-B832-EB44-A57D-A2EF4A76D5BB}" presName="childComposite" presStyleCnt="0">
        <dgm:presLayoutVars>
          <dgm:chMax val="0"/>
          <dgm:chPref val="0"/>
        </dgm:presLayoutVars>
      </dgm:prSet>
      <dgm:spPr/>
    </dgm:pt>
    <dgm:pt modelId="{9780E301-2B1F-3D41-8093-DD2518D94452}" type="pres">
      <dgm:prSet presAssocID="{56A6FEA0-B832-EB44-A57D-A2EF4A76D5BB}" presName="ChildAccent" presStyleLbl="solidFgAcc1" presStyleIdx="1" presStyleCnt="6"/>
      <dgm:spPr>
        <a:ln>
          <a:solidFill>
            <a:srgbClr val="00B050"/>
          </a:solidFill>
        </a:ln>
      </dgm:spPr>
    </dgm:pt>
    <dgm:pt modelId="{51A03F4A-B94C-FD4D-A491-8DCD9C5B2B4D}" type="pres">
      <dgm:prSet presAssocID="{56A6FEA0-B832-EB44-A57D-A2EF4A76D5BB}" presName="Child" presStyleLbl="revTx" presStyleIdx="2" presStyleCnt="8">
        <dgm:presLayoutVars>
          <dgm:chMax val="0"/>
          <dgm:chPref val="0"/>
          <dgm:bulletEnabled val="1"/>
        </dgm:presLayoutVars>
      </dgm:prSet>
      <dgm:spPr/>
      <dgm:t>
        <a:bodyPr/>
        <a:lstStyle/>
        <a:p>
          <a:endParaRPr lang="fr-FR"/>
        </a:p>
      </dgm:t>
    </dgm:pt>
    <dgm:pt modelId="{AF2F5F05-E10A-4F43-A99C-74CE452BEC90}" type="pres">
      <dgm:prSet presAssocID="{658CB264-7197-3642-93E1-93108037E775}" presName="childComposite" presStyleCnt="0">
        <dgm:presLayoutVars>
          <dgm:chMax val="0"/>
          <dgm:chPref val="0"/>
        </dgm:presLayoutVars>
      </dgm:prSet>
      <dgm:spPr/>
    </dgm:pt>
    <dgm:pt modelId="{8F9C55FA-5FC0-A847-8DFE-CC934D1BE9FB}" type="pres">
      <dgm:prSet presAssocID="{658CB264-7197-3642-93E1-93108037E775}" presName="ChildAccent" presStyleLbl="solidFgAcc1" presStyleIdx="2" presStyleCnt="6"/>
      <dgm:spPr>
        <a:ln>
          <a:solidFill>
            <a:srgbClr val="00B050"/>
          </a:solidFill>
        </a:ln>
      </dgm:spPr>
    </dgm:pt>
    <dgm:pt modelId="{5F6FDFF5-1C02-A94D-8483-285EFBCB25EA}" type="pres">
      <dgm:prSet presAssocID="{658CB264-7197-3642-93E1-93108037E775}" presName="Child" presStyleLbl="revTx" presStyleIdx="3" presStyleCnt="8">
        <dgm:presLayoutVars>
          <dgm:chMax val="0"/>
          <dgm:chPref val="0"/>
          <dgm:bulletEnabled val="1"/>
        </dgm:presLayoutVars>
      </dgm:prSet>
      <dgm:spPr/>
      <dgm:t>
        <a:bodyPr/>
        <a:lstStyle/>
        <a:p>
          <a:endParaRPr lang="fr-FR"/>
        </a:p>
      </dgm:t>
    </dgm:pt>
    <dgm:pt modelId="{02F20AD4-B15F-FB49-8D52-DB2212E2D92B}" type="pres">
      <dgm:prSet presAssocID="{7DCA7C43-8C74-0B42-B306-BFFE4561185F}" presName="root" presStyleCnt="0">
        <dgm:presLayoutVars>
          <dgm:chMax/>
          <dgm:chPref/>
        </dgm:presLayoutVars>
      </dgm:prSet>
      <dgm:spPr/>
    </dgm:pt>
    <dgm:pt modelId="{B8F78A73-00F9-FA4A-AA94-7C0B4F62AB76}" type="pres">
      <dgm:prSet presAssocID="{7DCA7C43-8C74-0B42-B306-BFFE4561185F}" presName="rootComposite" presStyleCnt="0">
        <dgm:presLayoutVars/>
      </dgm:prSet>
      <dgm:spPr/>
    </dgm:pt>
    <dgm:pt modelId="{5709769F-15F2-4C4C-879D-A4C9FABF034A}" type="pres">
      <dgm:prSet presAssocID="{7DCA7C43-8C74-0B42-B306-BFFE4561185F}" presName="ParentAccent" presStyleLbl="alignNode1" presStyleIdx="1" presStyleCnt="2"/>
      <dgm:spPr>
        <a:solidFill>
          <a:schemeClr val="bg1"/>
        </a:solidFill>
        <a:ln>
          <a:solidFill>
            <a:srgbClr val="002060"/>
          </a:solidFill>
        </a:ln>
      </dgm:spPr>
    </dgm:pt>
    <dgm:pt modelId="{B215A8E9-5840-E948-AF3C-5C1FFBA4CF3C}" type="pres">
      <dgm:prSet presAssocID="{7DCA7C43-8C74-0B42-B306-BFFE4561185F}" presName="ParentSmallAccent" presStyleLbl="fgAcc1" presStyleIdx="1" presStyleCnt="2"/>
      <dgm:spPr>
        <a:ln>
          <a:solidFill>
            <a:srgbClr val="00B050"/>
          </a:solidFill>
        </a:ln>
      </dgm:spPr>
    </dgm:pt>
    <dgm:pt modelId="{66B099F3-8BB0-744B-AE6C-CB3C7ED7FBE8}" type="pres">
      <dgm:prSet presAssocID="{7DCA7C43-8C74-0B42-B306-BFFE4561185F}" presName="Parent" presStyleLbl="revTx" presStyleIdx="4" presStyleCnt="8">
        <dgm:presLayoutVars>
          <dgm:chMax/>
          <dgm:chPref val="4"/>
          <dgm:bulletEnabled val="1"/>
        </dgm:presLayoutVars>
      </dgm:prSet>
      <dgm:spPr/>
      <dgm:t>
        <a:bodyPr/>
        <a:lstStyle/>
        <a:p>
          <a:endParaRPr lang="fr-FR"/>
        </a:p>
      </dgm:t>
    </dgm:pt>
    <dgm:pt modelId="{2D07DAAB-24C6-A146-8F56-9193EECC6F3D}" type="pres">
      <dgm:prSet presAssocID="{7DCA7C43-8C74-0B42-B306-BFFE4561185F}" presName="childShape" presStyleCnt="0">
        <dgm:presLayoutVars>
          <dgm:chMax val="0"/>
          <dgm:chPref val="0"/>
        </dgm:presLayoutVars>
      </dgm:prSet>
      <dgm:spPr/>
    </dgm:pt>
    <dgm:pt modelId="{37FCF859-18A1-AE4B-BCFF-8B407419294E}" type="pres">
      <dgm:prSet presAssocID="{327011A4-27BA-7C48-8378-BF4DCCCA2AB1}" presName="childComposite" presStyleCnt="0">
        <dgm:presLayoutVars>
          <dgm:chMax val="0"/>
          <dgm:chPref val="0"/>
        </dgm:presLayoutVars>
      </dgm:prSet>
      <dgm:spPr/>
    </dgm:pt>
    <dgm:pt modelId="{0F0AFCE6-0F5A-6E4A-B17C-4D0A3623CC1E}" type="pres">
      <dgm:prSet presAssocID="{327011A4-27BA-7C48-8378-BF4DCCCA2AB1}" presName="ChildAccent" presStyleLbl="solidFgAcc1" presStyleIdx="3" presStyleCnt="6"/>
      <dgm:spPr>
        <a:ln>
          <a:solidFill>
            <a:srgbClr val="00B050"/>
          </a:solidFill>
        </a:ln>
      </dgm:spPr>
    </dgm:pt>
    <dgm:pt modelId="{E5E2C4EE-E793-FE47-9AD1-173CFA685954}" type="pres">
      <dgm:prSet presAssocID="{327011A4-27BA-7C48-8378-BF4DCCCA2AB1}" presName="Child" presStyleLbl="revTx" presStyleIdx="5" presStyleCnt="8">
        <dgm:presLayoutVars>
          <dgm:chMax val="0"/>
          <dgm:chPref val="0"/>
          <dgm:bulletEnabled val="1"/>
        </dgm:presLayoutVars>
      </dgm:prSet>
      <dgm:spPr/>
      <dgm:t>
        <a:bodyPr/>
        <a:lstStyle/>
        <a:p>
          <a:endParaRPr lang="fr-FR"/>
        </a:p>
      </dgm:t>
    </dgm:pt>
    <dgm:pt modelId="{7DD5920C-7196-DC4E-B31D-B38A2C26B7B5}" type="pres">
      <dgm:prSet presAssocID="{E7919016-D7B1-B445-82EE-323ADF5CA7B0}" presName="childComposite" presStyleCnt="0">
        <dgm:presLayoutVars>
          <dgm:chMax val="0"/>
          <dgm:chPref val="0"/>
        </dgm:presLayoutVars>
      </dgm:prSet>
      <dgm:spPr/>
    </dgm:pt>
    <dgm:pt modelId="{9250E1E3-8764-8446-A34A-54F46F5D4605}" type="pres">
      <dgm:prSet presAssocID="{E7919016-D7B1-B445-82EE-323ADF5CA7B0}" presName="ChildAccent" presStyleLbl="solidFgAcc1" presStyleIdx="4" presStyleCnt="6"/>
      <dgm:spPr>
        <a:ln>
          <a:solidFill>
            <a:srgbClr val="00B050"/>
          </a:solidFill>
        </a:ln>
      </dgm:spPr>
    </dgm:pt>
    <dgm:pt modelId="{0BE48387-DDE8-4E41-B1F6-4DC9D03244FA}" type="pres">
      <dgm:prSet presAssocID="{E7919016-D7B1-B445-82EE-323ADF5CA7B0}" presName="Child" presStyleLbl="revTx" presStyleIdx="6" presStyleCnt="8">
        <dgm:presLayoutVars>
          <dgm:chMax val="0"/>
          <dgm:chPref val="0"/>
          <dgm:bulletEnabled val="1"/>
        </dgm:presLayoutVars>
      </dgm:prSet>
      <dgm:spPr/>
      <dgm:t>
        <a:bodyPr/>
        <a:lstStyle/>
        <a:p>
          <a:endParaRPr lang="fr-FR"/>
        </a:p>
      </dgm:t>
    </dgm:pt>
    <dgm:pt modelId="{2266DD09-CE18-4C4D-8958-26C4089F47EE}" type="pres">
      <dgm:prSet presAssocID="{AE9A2200-419B-4C4B-A739-6AC6F7EB40E1}" presName="childComposite" presStyleCnt="0">
        <dgm:presLayoutVars>
          <dgm:chMax val="0"/>
          <dgm:chPref val="0"/>
        </dgm:presLayoutVars>
      </dgm:prSet>
      <dgm:spPr/>
    </dgm:pt>
    <dgm:pt modelId="{5E60D142-4311-794A-BFDF-340281CC7C8A}" type="pres">
      <dgm:prSet presAssocID="{AE9A2200-419B-4C4B-A739-6AC6F7EB40E1}" presName="ChildAccent" presStyleLbl="solidFgAcc1" presStyleIdx="5" presStyleCnt="6"/>
      <dgm:spPr>
        <a:ln>
          <a:solidFill>
            <a:srgbClr val="00B050"/>
          </a:solidFill>
        </a:ln>
      </dgm:spPr>
    </dgm:pt>
    <dgm:pt modelId="{3174376C-A89B-5940-8C7D-00C82EA09273}" type="pres">
      <dgm:prSet presAssocID="{AE9A2200-419B-4C4B-A739-6AC6F7EB40E1}" presName="Child" presStyleLbl="revTx" presStyleIdx="7" presStyleCnt="8">
        <dgm:presLayoutVars>
          <dgm:chMax val="0"/>
          <dgm:chPref val="0"/>
          <dgm:bulletEnabled val="1"/>
        </dgm:presLayoutVars>
      </dgm:prSet>
      <dgm:spPr/>
      <dgm:t>
        <a:bodyPr/>
        <a:lstStyle/>
        <a:p>
          <a:endParaRPr lang="fr-FR"/>
        </a:p>
      </dgm:t>
    </dgm:pt>
  </dgm:ptLst>
  <dgm:cxnLst>
    <dgm:cxn modelId="{480EED95-7D2E-D942-83A8-6D9BD31E46E4}" type="presOf" srcId="{7DCA7C43-8C74-0B42-B306-BFFE4561185F}" destId="{66B099F3-8BB0-744B-AE6C-CB3C7ED7FBE8}" srcOrd="0" destOrd="0" presId="urn:microsoft.com/office/officeart/2008/layout/SquareAccentList"/>
    <dgm:cxn modelId="{BD2E7115-4943-F241-B4DC-04D19F085C1B}" type="presOf" srcId="{4D3026CE-A29A-F544-946A-29E8C1255872}" destId="{1433D998-E3DE-9F4A-839D-4350666FC33B}" srcOrd="0" destOrd="0" presId="urn:microsoft.com/office/officeart/2008/layout/SquareAccentList"/>
    <dgm:cxn modelId="{7D20694B-70D0-C640-B72D-B47FF918A877}" srcId="{D1127343-2008-0C49-8581-FD10CF64C373}" destId="{7DCA7C43-8C74-0B42-B306-BFFE4561185F}" srcOrd="1" destOrd="0" parTransId="{844717A8-2D26-6A45-8584-40D609ED9C87}" sibTransId="{4A7A6401-9C9A-A24F-AFD1-AAA318512800}"/>
    <dgm:cxn modelId="{1028A5B1-8C5D-4B41-9B9B-7C548DF34B3B}" type="presOf" srcId="{327011A4-27BA-7C48-8378-BF4DCCCA2AB1}" destId="{E5E2C4EE-E793-FE47-9AD1-173CFA685954}" srcOrd="0" destOrd="0" presId="urn:microsoft.com/office/officeart/2008/layout/SquareAccentList"/>
    <dgm:cxn modelId="{85894544-82C4-A341-9AB6-2786ACCB0B46}" srcId="{7DCA7C43-8C74-0B42-B306-BFFE4561185F}" destId="{AE9A2200-419B-4C4B-A739-6AC6F7EB40E1}" srcOrd="2" destOrd="0" parTransId="{84711806-D040-9C4C-B712-A15CDA3731C2}" sibTransId="{216262F3-E7B4-A940-A356-1CF95CA0B4AA}"/>
    <dgm:cxn modelId="{785F2D44-ACB2-9647-8B4A-8955DAB58FDC}" type="presOf" srcId="{D1127343-2008-0C49-8581-FD10CF64C373}" destId="{DE129F8B-6D6B-8641-9598-9E8F4C1A4506}" srcOrd="0" destOrd="0" presId="urn:microsoft.com/office/officeart/2008/layout/SquareAccentList"/>
    <dgm:cxn modelId="{B6118D69-533F-3341-AD55-82D4BC6BC1F9}" srcId="{C36CAD88-4B77-B843-92FB-C994813710CC}" destId="{658CB264-7197-3642-93E1-93108037E775}" srcOrd="2" destOrd="0" parTransId="{DF8E804B-3C98-A542-AD2C-932A64881403}" sibTransId="{078E1BFD-3DAB-A343-9F71-04CB9CCE778D}"/>
    <dgm:cxn modelId="{8E80F720-8AA0-DC4E-A346-E47CE36E42F5}" type="presOf" srcId="{56A6FEA0-B832-EB44-A57D-A2EF4A76D5BB}" destId="{51A03F4A-B94C-FD4D-A491-8DCD9C5B2B4D}" srcOrd="0" destOrd="0" presId="urn:microsoft.com/office/officeart/2008/layout/SquareAccentList"/>
    <dgm:cxn modelId="{DFD5EFFE-5D31-A842-97D3-0CFB20852ADD}" type="presOf" srcId="{E7919016-D7B1-B445-82EE-323ADF5CA7B0}" destId="{0BE48387-DDE8-4E41-B1F6-4DC9D03244FA}" srcOrd="0" destOrd="0" presId="urn:microsoft.com/office/officeart/2008/layout/SquareAccentList"/>
    <dgm:cxn modelId="{5283B5B7-9F6B-3547-B819-3DCD48AC735A}" type="presOf" srcId="{658CB264-7197-3642-93E1-93108037E775}" destId="{5F6FDFF5-1C02-A94D-8483-285EFBCB25EA}" srcOrd="0" destOrd="0" presId="urn:microsoft.com/office/officeart/2008/layout/SquareAccentList"/>
    <dgm:cxn modelId="{560E9E9F-61B5-564D-AE8B-620D253EFCDA}" srcId="{7DCA7C43-8C74-0B42-B306-BFFE4561185F}" destId="{E7919016-D7B1-B445-82EE-323ADF5CA7B0}" srcOrd="1" destOrd="0" parTransId="{26FB852A-F06F-D34A-A580-1B6A3EE72B3B}" sibTransId="{0483EBE0-B2D7-844E-A324-42A9CE36A22F}"/>
    <dgm:cxn modelId="{06615AEB-6A37-0D41-AF7F-329AD453B7CF}" type="presOf" srcId="{AE9A2200-419B-4C4B-A739-6AC6F7EB40E1}" destId="{3174376C-A89B-5940-8C7D-00C82EA09273}" srcOrd="0" destOrd="0" presId="urn:microsoft.com/office/officeart/2008/layout/SquareAccentList"/>
    <dgm:cxn modelId="{8790C290-B68E-544F-86F3-60645C45F36E}" srcId="{C36CAD88-4B77-B843-92FB-C994813710CC}" destId="{4D3026CE-A29A-F544-946A-29E8C1255872}" srcOrd="0" destOrd="0" parTransId="{723A5A42-DCD2-C14B-85D3-358188FC2CE1}" sibTransId="{8C9CE934-4550-E743-8D5D-576F4F806A45}"/>
    <dgm:cxn modelId="{5BC8868A-8FB8-5D45-8D50-6DA32514BF4A}" srcId="{C36CAD88-4B77-B843-92FB-C994813710CC}" destId="{56A6FEA0-B832-EB44-A57D-A2EF4A76D5BB}" srcOrd="1" destOrd="0" parTransId="{AD0DF263-A562-804C-85D9-F567CFCD5756}" sibTransId="{F980BB62-79EE-664F-B6C8-D28E40498AA7}"/>
    <dgm:cxn modelId="{0AD4B12A-647A-4F44-9924-263CD94B5531}" srcId="{D1127343-2008-0C49-8581-FD10CF64C373}" destId="{C36CAD88-4B77-B843-92FB-C994813710CC}" srcOrd="0" destOrd="0" parTransId="{B89D985A-76BC-A541-8310-278FB58A6377}" sibTransId="{43287B26-BA31-9641-866F-33F3E1FF5BA8}"/>
    <dgm:cxn modelId="{E9E0E567-01AC-D944-8760-4E912DF3EBD7}" srcId="{7DCA7C43-8C74-0B42-B306-BFFE4561185F}" destId="{327011A4-27BA-7C48-8378-BF4DCCCA2AB1}" srcOrd="0" destOrd="0" parTransId="{C48B2B72-9744-A244-9C0D-9357617DC704}" sibTransId="{25545F88-7611-6E46-91CF-DAF34A3F34CF}"/>
    <dgm:cxn modelId="{76AB860F-B1BA-614D-9203-3B9BFB645BB0}" type="presOf" srcId="{C36CAD88-4B77-B843-92FB-C994813710CC}" destId="{024CB3A9-1F59-C640-9866-7CE4C60D3F28}" srcOrd="0" destOrd="0" presId="urn:microsoft.com/office/officeart/2008/layout/SquareAccentList"/>
    <dgm:cxn modelId="{7FD487D0-0AE6-9043-B1AF-DE66EAFE5C42}" type="presParOf" srcId="{DE129F8B-6D6B-8641-9598-9E8F4C1A4506}" destId="{E93421AB-F325-6C44-925B-7DB08FD02E32}" srcOrd="0" destOrd="0" presId="urn:microsoft.com/office/officeart/2008/layout/SquareAccentList"/>
    <dgm:cxn modelId="{B5CAF4AD-A3AD-CA46-82A8-EF2533E05DEC}" type="presParOf" srcId="{E93421AB-F325-6C44-925B-7DB08FD02E32}" destId="{22DCED6F-2516-C348-81BD-3E365894C1C6}" srcOrd="0" destOrd="0" presId="urn:microsoft.com/office/officeart/2008/layout/SquareAccentList"/>
    <dgm:cxn modelId="{CC8BF467-5CAE-E140-AC01-827F7BC7D2BA}" type="presParOf" srcId="{22DCED6F-2516-C348-81BD-3E365894C1C6}" destId="{59084172-AE95-904B-ADD4-C107C787E52A}" srcOrd="0" destOrd="0" presId="urn:microsoft.com/office/officeart/2008/layout/SquareAccentList"/>
    <dgm:cxn modelId="{3F074DD3-EDAF-174F-840B-5506B96839F9}" type="presParOf" srcId="{22DCED6F-2516-C348-81BD-3E365894C1C6}" destId="{5EACEDAE-C3F4-1C40-9C2D-E545B1655B09}" srcOrd="1" destOrd="0" presId="urn:microsoft.com/office/officeart/2008/layout/SquareAccentList"/>
    <dgm:cxn modelId="{D467E020-E998-AD4A-B860-EBB7206DC38C}" type="presParOf" srcId="{22DCED6F-2516-C348-81BD-3E365894C1C6}" destId="{024CB3A9-1F59-C640-9866-7CE4C60D3F28}" srcOrd="2" destOrd="0" presId="urn:microsoft.com/office/officeart/2008/layout/SquareAccentList"/>
    <dgm:cxn modelId="{798E0078-B488-1543-9450-7EDC7EB2F07B}" type="presParOf" srcId="{E93421AB-F325-6C44-925B-7DB08FD02E32}" destId="{0A4BA545-7C1E-A548-A95F-F8010FB7F1DF}" srcOrd="1" destOrd="0" presId="urn:microsoft.com/office/officeart/2008/layout/SquareAccentList"/>
    <dgm:cxn modelId="{4C658AA2-6CC3-CE4C-9124-2007A07E16C8}" type="presParOf" srcId="{0A4BA545-7C1E-A548-A95F-F8010FB7F1DF}" destId="{9F9D769F-AD29-984D-A13C-9B89985D5FDC}" srcOrd="0" destOrd="0" presId="urn:microsoft.com/office/officeart/2008/layout/SquareAccentList"/>
    <dgm:cxn modelId="{051DDF6A-5BDB-FF41-96DE-EC6668D5871F}" type="presParOf" srcId="{9F9D769F-AD29-984D-A13C-9B89985D5FDC}" destId="{9EADCC46-F968-294C-92E3-B7909CC2CCF3}" srcOrd="0" destOrd="0" presId="urn:microsoft.com/office/officeart/2008/layout/SquareAccentList"/>
    <dgm:cxn modelId="{1C11FBD0-9677-A64C-9FEB-A97280261089}" type="presParOf" srcId="{9F9D769F-AD29-984D-A13C-9B89985D5FDC}" destId="{1433D998-E3DE-9F4A-839D-4350666FC33B}" srcOrd="1" destOrd="0" presId="urn:microsoft.com/office/officeart/2008/layout/SquareAccentList"/>
    <dgm:cxn modelId="{4DAEAED6-B9C2-5249-9550-9C354A4FC466}" type="presParOf" srcId="{0A4BA545-7C1E-A548-A95F-F8010FB7F1DF}" destId="{DE6A8A0D-2497-C043-A493-6463F80680AA}" srcOrd="1" destOrd="0" presId="urn:microsoft.com/office/officeart/2008/layout/SquareAccentList"/>
    <dgm:cxn modelId="{114B558B-D8BC-8246-A69A-3A1FDAB5BFD5}" type="presParOf" srcId="{DE6A8A0D-2497-C043-A493-6463F80680AA}" destId="{9780E301-2B1F-3D41-8093-DD2518D94452}" srcOrd="0" destOrd="0" presId="urn:microsoft.com/office/officeart/2008/layout/SquareAccentList"/>
    <dgm:cxn modelId="{B6800BBE-B556-5542-BD18-3DFC9EE51E2C}" type="presParOf" srcId="{DE6A8A0D-2497-C043-A493-6463F80680AA}" destId="{51A03F4A-B94C-FD4D-A491-8DCD9C5B2B4D}" srcOrd="1" destOrd="0" presId="urn:microsoft.com/office/officeart/2008/layout/SquareAccentList"/>
    <dgm:cxn modelId="{8705B9EA-3F7F-8444-AD37-B50EF6465B3B}" type="presParOf" srcId="{0A4BA545-7C1E-A548-A95F-F8010FB7F1DF}" destId="{AF2F5F05-E10A-4F43-A99C-74CE452BEC90}" srcOrd="2" destOrd="0" presId="urn:microsoft.com/office/officeart/2008/layout/SquareAccentList"/>
    <dgm:cxn modelId="{2E6C2069-4CC5-DF48-8BE2-20BED151F435}" type="presParOf" srcId="{AF2F5F05-E10A-4F43-A99C-74CE452BEC90}" destId="{8F9C55FA-5FC0-A847-8DFE-CC934D1BE9FB}" srcOrd="0" destOrd="0" presId="urn:microsoft.com/office/officeart/2008/layout/SquareAccentList"/>
    <dgm:cxn modelId="{2823FFDB-BDA1-8F48-8D7D-D1C2C556FAEF}" type="presParOf" srcId="{AF2F5F05-E10A-4F43-A99C-74CE452BEC90}" destId="{5F6FDFF5-1C02-A94D-8483-285EFBCB25EA}" srcOrd="1" destOrd="0" presId="urn:microsoft.com/office/officeart/2008/layout/SquareAccentList"/>
    <dgm:cxn modelId="{6EF4A934-DE1E-E041-8D1C-963CA215B19B}" type="presParOf" srcId="{DE129F8B-6D6B-8641-9598-9E8F4C1A4506}" destId="{02F20AD4-B15F-FB49-8D52-DB2212E2D92B}" srcOrd="1" destOrd="0" presId="urn:microsoft.com/office/officeart/2008/layout/SquareAccentList"/>
    <dgm:cxn modelId="{DB16E888-0146-894A-A8B8-D4A48835D70B}" type="presParOf" srcId="{02F20AD4-B15F-FB49-8D52-DB2212E2D92B}" destId="{B8F78A73-00F9-FA4A-AA94-7C0B4F62AB76}" srcOrd="0" destOrd="0" presId="urn:microsoft.com/office/officeart/2008/layout/SquareAccentList"/>
    <dgm:cxn modelId="{39240078-7B93-774A-84EB-E2E6DE91DD30}" type="presParOf" srcId="{B8F78A73-00F9-FA4A-AA94-7C0B4F62AB76}" destId="{5709769F-15F2-4C4C-879D-A4C9FABF034A}" srcOrd="0" destOrd="0" presId="urn:microsoft.com/office/officeart/2008/layout/SquareAccentList"/>
    <dgm:cxn modelId="{8532A5EF-2AC0-134C-8F72-2DDAD2A3054E}" type="presParOf" srcId="{B8F78A73-00F9-FA4A-AA94-7C0B4F62AB76}" destId="{B215A8E9-5840-E948-AF3C-5C1FFBA4CF3C}" srcOrd="1" destOrd="0" presId="urn:microsoft.com/office/officeart/2008/layout/SquareAccentList"/>
    <dgm:cxn modelId="{27902D9E-11A5-384F-8289-DD1020BF6C66}" type="presParOf" srcId="{B8F78A73-00F9-FA4A-AA94-7C0B4F62AB76}" destId="{66B099F3-8BB0-744B-AE6C-CB3C7ED7FBE8}" srcOrd="2" destOrd="0" presId="urn:microsoft.com/office/officeart/2008/layout/SquareAccentList"/>
    <dgm:cxn modelId="{7B8664DB-FB4F-9043-B53A-287CC7825124}" type="presParOf" srcId="{02F20AD4-B15F-FB49-8D52-DB2212E2D92B}" destId="{2D07DAAB-24C6-A146-8F56-9193EECC6F3D}" srcOrd="1" destOrd="0" presId="urn:microsoft.com/office/officeart/2008/layout/SquareAccentList"/>
    <dgm:cxn modelId="{936A487D-6458-B545-904D-8E15B3E20067}" type="presParOf" srcId="{2D07DAAB-24C6-A146-8F56-9193EECC6F3D}" destId="{37FCF859-18A1-AE4B-BCFF-8B407419294E}" srcOrd="0" destOrd="0" presId="urn:microsoft.com/office/officeart/2008/layout/SquareAccentList"/>
    <dgm:cxn modelId="{090C16F1-0DE0-C744-9B4B-C22D8CFE9455}" type="presParOf" srcId="{37FCF859-18A1-AE4B-BCFF-8B407419294E}" destId="{0F0AFCE6-0F5A-6E4A-B17C-4D0A3623CC1E}" srcOrd="0" destOrd="0" presId="urn:microsoft.com/office/officeart/2008/layout/SquareAccentList"/>
    <dgm:cxn modelId="{778C18D8-3210-4E46-8BCF-E10373A35EC5}" type="presParOf" srcId="{37FCF859-18A1-AE4B-BCFF-8B407419294E}" destId="{E5E2C4EE-E793-FE47-9AD1-173CFA685954}" srcOrd="1" destOrd="0" presId="urn:microsoft.com/office/officeart/2008/layout/SquareAccentList"/>
    <dgm:cxn modelId="{BB702CE3-C6B4-F14C-B3A4-E1E7D11EA819}" type="presParOf" srcId="{2D07DAAB-24C6-A146-8F56-9193EECC6F3D}" destId="{7DD5920C-7196-DC4E-B31D-B38A2C26B7B5}" srcOrd="1" destOrd="0" presId="urn:microsoft.com/office/officeart/2008/layout/SquareAccentList"/>
    <dgm:cxn modelId="{45C418AC-93A7-F84B-BE8D-CC8DB61944B0}" type="presParOf" srcId="{7DD5920C-7196-DC4E-B31D-B38A2C26B7B5}" destId="{9250E1E3-8764-8446-A34A-54F46F5D4605}" srcOrd="0" destOrd="0" presId="urn:microsoft.com/office/officeart/2008/layout/SquareAccentList"/>
    <dgm:cxn modelId="{A37D3F89-4D47-4D42-B7F3-C9E059B7F92B}" type="presParOf" srcId="{7DD5920C-7196-DC4E-B31D-B38A2C26B7B5}" destId="{0BE48387-DDE8-4E41-B1F6-4DC9D03244FA}" srcOrd="1" destOrd="0" presId="urn:microsoft.com/office/officeart/2008/layout/SquareAccentList"/>
    <dgm:cxn modelId="{DDF748D7-ED6E-A846-BE5F-9D93EB73E08E}" type="presParOf" srcId="{2D07DAAB-24C6-A146-8F56-9193EECC6F3D}" destId="{2266DD09-CE18-4C4D-8958-26C4089F47EE}" srcOrd="2" destOrd="0" presId="urn:microsoft.com/office/officeart/2008/layout/SquareAccentList"/>
    <dgm:cxn modelId="{66CAAAA1-D75C-6B45-8DA4-470111CC8CC8}" type="presParOf" srcId="{2266DD09-CE18-4C4D-8958-26C4089F47EE}" destId="{5E60D142-4311-794A-BFDF-340281CC7C8A}" srcOrd="0" destOrd="0" presId="urn:microsoft.com/office/officeart/2008/layout/SquareAccentList"/>
    <dgm:cxn modelId="{279F6D67-70DE-364F-918F-0D17A8E9C152}" type="presParOf" srcId="{2266DD09-CE18-4C4D-8958-26C4089F47EE}" destId="{3174376C-A89B-5940-8C7D-00C82EA09273}"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213451C-6626-7247-AF2C-594A43890F49}"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fr-FR"/>
        </a:p>
      </dgm:t>
    </dgm:pt>
    <dgm:pt modelId="{6C8B0BB3-A75D-AF4A-883A-FF38AE0D831F}">
      <dgm:prSet phldrT="[Texte]" custT="1"/>
      <dgm:spPr>
        <a:xfrm>
          <a:off x="0" y="0"/>
          <a:ext cx="2861055" cy="1931874"/>
        </a:xfrm>
        <a:prstGeom prst="roundRect">
          <a:avLst/>
        </a:prstGeom>
        <a:solidFill>
          <a:srgbClr val="FFFFFF"/>
        </a:solidFill>
        <a:ln w="25400" cap="flat" cmpd="sng" algn="ctr">
          <a:solidFill>
            <a:srgbClr val="002060"/>
          </a:solidFill>
          <a:prstDash val="solid"/>
        </a:ln>
        <a:effectLst/>
      </dgm:spPr>
      <dgm:t>
        <a:bodyPr/>
        <a:lstStyle/>
        <a:p>
          <a:pPr>
            <a:buNone/>
          </a:pPr>
          <a:r>
            <a:rPr lang="fr-FR" sz="2600" dirty="0">
              <a:solidFill>
                <a:srgbClr val="00B050"/>
              </a:solidFill>
              <a:latin typeface="Marianne"/>
              <a:ea typeface="+mn-ea"/>
              <a:cs typeface="+mn-cs"/>
            </a:rPr>
            <a:t>Histoire-géographie</a:t>
          </a:r>
        </a:p>
      </dgm:t>
    </dgm:pt>
    <dgm:pt modelId="{EB285614-F7B5-A04A-9A5B-76359244A34D}" type="parTrans" cxnId="{080591A5-C40F-0749-9D30-3F30F706FCEC}">
      <dgm:prSet/>
      <dgm:spPr/>
      <dgm:t>
        <a:bodyPr/>
        <a:lstStyle/>
        <a:p>
          <a:endParaRPr lang="fr-FR"/>
        </a:p>
      </dgm:t>
    </dgm:pt>
    <dgm:pt modelId="{76C1C18B-AA88-D043-9061-4AF2FCBCDD50}" type="sibTrans" cxnId="{080591A5-C40F-0749-9D30-3F30F706FCEC}">
      <dgm:prSet/>
      <dgm:spPr/>
      <dgm:t>
        <a:bodyPr/>
        <a:lstStyle/>
        <a:p>
          <a:endParaRPr lang="fr-FR"/>
        </a:p>
      </dgm:t>
    </dgm:pt>
    <dgm:pt modelId="{2B4A6324-CCCE-A444-8D80-32AE1235B717}">
      <dgm:prSet phldrT="[Texte]" custT="1"/>
      <dgm:spPr>
        <a:xfrm rot="5400000">
          <a:off x="4631465" y="-1577174"/>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gm:spPr>
      <dgm:t>
        <a:bodyPr/>
        <a:lstStyle/>
        <a:p>
          <a:pPr algn="just">
            <a:buChar char="•"/>
          </a:pPr>
          <a:r>
            <a:rPr lang="fr-FR" sz="1400" dirty="0">
              <a:solidFill>
                <a:srgbClr val="002060"/>
              </a:solidFill>
              <a:latin typeface="Marianne"/>
              <a:ea typeface="+mn-ea"/>
              <a:cs typeface="+mn-cs"/>
            </a:rPr>
            <a:t>Présentation du document ; justification du choix au regard de la thématique ; donne le sens global ; dégage l’intérêt et les limites du document  en mobilisant repères, notions et connaissances ; montre qu’il maîtrise et utilise des repères chronologiques et spatiaux.</a:t>
          </a:r>
        </a:p>
      </dgm:t>
    </dgm:pt>
    <dgm:pt modelId="{23EE1928-AA8E-EF43-9B6F-413A4F65BC6F}" type="parTrans" cxnId="{219E7611-224E-104E-8BAD-FC05EFBB08EF}">
      <dgm:prSet/>
      <dgm:spPr/>
      <dgm:t>
        <a:bodyPr/>
        <a:lstStyle/>
        <a:p>
          <a:endParaRPr lang="fr-FR"/>
        </a:p>
      </dgm:t>
    </dgm:pt>
    <dgm:pt modelId="{FD646FDC-54CE-6247-BE4C-75205DFB4077}" type="sibTrans" cxnId="{219E7611-224E-104E-8BAD-FC05EFBB08EF}">
      <dgm:prSet/>
      <dgm:spPr/>
      <dgm:t>
        <a:bodyPr/>
        <a:lstStyle/>
        <a:p>
          <a:endParaRPr lang="fr-FR"/>
        </a:p>
      </dgm:t>
    </dgm:pt>
    <dgm:pt modelId="{88890281-9B38-9B47-A07A-C4148237135C}">
      <dgm:prSet phldrT="[Texte]" custT="1"/>
      <dgm:spPr>
        <a:xfrm>
          <a:off x="0" y="2028516"/>
          <a:ext cx="2861055" cy="1931874"/>
        </a:xfrm>
        <a:prstGeom prst="roundRect">
          <a:avLst/>
        </a:prstGeom>
        <a:solidFill>
          <a:srgbClr val="FFFFFF"/>
        </a:solidFill>
        <a:ln w="25400" cap="flat" cmpd="sng" algn="ctr">
          <a:solidFill>
            <a:srgbClr val="002060"/>
          </a:solidFill>
          <a:prstDash val="solid"/>
        </a:ln>
        <a:effectLst/>
      </dgm:spPr>
      <dgm:t>
        <a:bodyPr/>
        <a:lstStyle/>
        <a:p>
          <a:pPr>
            <a:buNone/>
          </a:pPr>
          <a:r>
            <a:rPr lang="fr-FR" sz="2600" dirty="0">
              <a:solidFill>
                <a:srgbClr val="00B050"/>
              </a:solidFill>
              <a:latin typeface="Marianne"/>
              <a:ea typeface="+mn-ea"/>
              <a:cs typeface="+mn-cs"/>
            </a:rPr>
            <a:t>EMC</a:t>
          </a:r>
        </a:p>
      </dgm:t>
    </dgm:pt>
    <dgm:pt modelId="{07FC91A4-1409-E749-901A-5546152CDC86}" type="parTrans" cxnId="{60E44099-5270-7745-9C01-F9A66E74A378}">
      <dgm:prSet/>
      <dgm:spPr/>
      <dgm:t>
        <a:bodyPr/>
        <a:lstStyle/>
        <a:p>
          <a:endParaRPr lang="fr-FR"/>
        </a:p>
      </dgm:t>
    </dgm:pt>
    <dgm:pt modelId="{81C902CE-E51F-E04D-8B88-428FE42156C1}" type="sibTrans" cxnId="{60E44099-5270-7745-9C01-F9A66E74A378}">
      <dgm:prSet/>
      <dgm:spPr/>
      <dgm:t>
        <a:bodyPr/>
        <a:lstStyle/>
        <a:p>
          <a:endParaRPr lang="fr-FR"/>
        </a:p>
      </dgm:t>
    </dgm:pt>
    <dgm:pt modelId="{45334703-C064-5048-8E1E-C4C0F3F17485}">
      <dgm:prSet phldrT="[Texte]" custT="1"/>
      <dgm:spPr>
        <a:xfrm rot="5400000">
          <a:off x="4631465" y="451293"/>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gm:spPr>
      <dgm:t>
        <a:bodyPr tIns="288000"/>
        <a:lstStyle/>
        <a:p>
          <a:pPr>
            <a:buChar char="•"/>
          </a:pPr>
          <a:r>
            <a:rPr lang="fr-FR" sz="1400" dirty="0">
              <a:solidFill>
                <a:srgbClr val="002060"/>
              </a:solidFill>
              <a:latin typeface="Marianne"/>
              <a:ea typeface="+mn-ea"/>
              <a:cs typeface="+mn-cs"/>
            </a:rPr>
            <a:t>Construction et expression d'une argumentation cohérente, étayée qui s'appuie sur les repères et notions au programme.</a:t>
          </a:r>
        </a:p>
      </dgm:t>
    </dgm:pt>
    <dgm:pt modelId="{2585C556-5091-C846-AB92-711559934A31}" type="parTrans" cxnId="{8A47FDF9-ED46-1144-92A8-D754A68D9217}">
      <dgm:prSet/>
      <dgm:spPr/>
      <dgm:t>
        <a:bodyPr/>
        <a:lstStyle/>
        <a:p>
          <a:endParaRPr lang="fr-FR"/>
        </a:p>
      </dgm:t>
    </dgm:pt>
    <dgm:pt modelId="{D71676D3-F9F1-A945-9576-5A542A1F4209}" type="sibTrans" cxnId="{8A47FDF9-ED46-1144-92A8-D754A68D9217}">
      <dgm:prSet/>
      <dgm:spPr/>
      <dgm:t>
        <a:bodyPr/>
        <a:lstStyle/>
        <a:p>
          <a:endParaRPr lang="fr-FR"/>
        </a:p>
      </dgm:t>
    </dgm:pt>
    <dgm:pt modelId="{1350DA1D-C98E-D543-8242-134564413233}">
      <dgm:prSet phldrT="[Texte]"/>
      <dgm:spPr>
        <a:xfrm rot="5400000">
          <a:off x="4631465" y="451293"/>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gm:spPr>
      <dgm:t>
        <a:bodyPr tIns="288000"/>
        <a:lstStyle/>
        <a:p>
          <a:pPr>
            <a:buChar char="•"/>
          </a:pPr>
          <a:endParaRPr lang="fr-FR" sz="1100" dirty="0">
            <a:solidFill>
              <a:srgbClr val="002060"/>
            </a:solidFill>
            <a:latin typeface="Marianne"/>
            <a:ea typeface="+mn-ea"/>
            <a:cs typeface="+mn-cs"/>
          </a:endParaRPr>
        </a:p>
      </dgm:t>
    </dgm:pt>
    <dgm:pt modelId="{C2D47E03-4817-3545-BC0A-C8619587AD3C}" type="parTrans" cxnId="{CCA47952-6922-4945-B3AD-2BB5EAFC0C05}">
      <dgm:prSet/>
      <dgm:spPr/>
      <dgm:t>
        <a:bodyPr/>
        <a:lstStyle/>
        <a:p>
          <a:endParaRPr lang="fr-FR"/>
        </a:p>
      </dgm:t>
    </dgm:pt>
    <dgm:pt modelId="{5C7F0DD0-D8FF-BB44-B06B-9F00FCA19181}" type="sibTrans" cxnId="{CCA47952-6922-4945-B3AD-2BB5EAFC0C05}">
      <dgm:prSet/>
      <dgm:spPr/>
      <dgm:t>
        <a:bodyPr/>
        <a:lstStyle/>
        <a:p>
          <a:endParaRPr lang="fr-FR"/>
        </a:p>
      </dgm:t>
    </dgm:pt>
    <dgm:pt modelId="{37F8A979-C376-EF45-8039-907FFEA421AD}">
      <dgm:prSet phldrT="[Texte]" custT="1"/>
      <dgm:spPr>
        <a:xfrm rot="5400000">
          <a:off x="4631465" y="451293"/>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gm:spPr>
      <dgm:t>
        <a:bodyPr tIns="288000"/>
        <a:lstStyle/>
        <a:p>
          <a:pPr>
            <a:buChar char="•"/>
          </a:pPr>
          <a:r>
            <a:rPr lang="fr-FR" sz="1400" dirty="0">
              <a:solidFill>
                <a:srgbClr val="002060"/>
              </a:solidFill>
              <a:latin typeface="Marianne"/>
              <a:ea typeface="+mn-ea"/>
              <a:cs typeface="+mn-cs"/>
            </a:rPr>
            <a:t>Explicitation des valeurs de la République en jeu dans le document</a:t>
          </a:r>
        </a:p>
      </dgm:t>
    </dgm:pt>
    <dgm:pt modelId="{D12D9720-D7F7-5B42-AC0E-967EFF6FDC03}" type="parTrans" cxnId="{B04D8585-DDB6-6C4A-B688-A9E647342621}">
      <dgm:prSet/>
      <dgm:spPr/>
      <dgm:t>
        <a:bodyPr/>
        <a:lstStyle/>
        <a:p>
          <a:endParaRPr lang="fr-FR"/>
        </a:p>
      </dgm:t>
    </dgm:pt>
    <dgm:pt modelId="{BC497087-ABE8-5249-A7F2-43780DA683A6}" type="sibTrans" cxnId="{B04D8585-DDB6-6C4A-B688-A9E647342621}">
      <dgm:prSet/>
      <dgm:spPr/>
      <dgm:t>
        <a:bodyPr/>
        <a:lstStyle/>
        <a:p>
          <a:endParaRPr lang="fr-FR"/>
        </a:p>
      </dgm:t>
    </dgm:pt>
    <dgm:pt modelId="{C54463AD-6DFA-F248-A72E-C268CB7B78E5}">
      <dgm:prSet phldrT="[Texte]" custT="1"/>
      <dgm:spPr>
        <a:xfrm rot="5400000">
          <a:off x="4631465" y="451293"/>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gm:spPr>
      <dgm:t>
        <a:bodyPr tIns="288000"/>
        <a:lstStyle/>
        <a:p>
          <a:pPr>
            <a:buChar char="•"/>
          </a:pPr>
          <a:r>
            <a:rPr lang="fr-FR" sz="1400" dirty="0">
              <a:solidFill>
                <a:srgbClr val="002060"/>
              </a:solidFill>
              <a:latin typeface="Marianne"/>
              <a:ea typeface="+mn-ea"/>
              <a:cs typeface="+mn-cs"/>
            </a:rPr>
            <a:t>Liens avec les programmes d’histoire-géographie exploités si possible.</a:t>
          </a:r>
        </a:p>
      </dgm:t>
    </dgm:pt>
    <dgm:pt modelId="{2F6D4D5C-D00D-ED4C-99A8-5D7DAC7EAEBF}" type="parTrans" cxnId="{5E3564B4-D529-FD42-92DF-EE3E4B5049AD}">
      <dgm:prSet/>
      <dgm:spPr/>
      <dgm:t>
        <a:bodyPr/>
        <a:lstStyle/>
        <a:p>
          <a:endParaRPr lang="fr-FR"/>
        </a:p>
      </dgm:t>
    </dgm:pt>
    <dgm:pt modelId="{88C18D9E-18F4-8E4E-85E4-7878FAF8E498}" type="sibTrans" cxnId="{5E3564B4-D529-FD42-92DF-EE3E4B5049AD}">
      <dgm:prSet/>
      <dgm:spPr/>
      <dgm:t>
        <a:bodyPr/>
        <a:lstStyle/>
        <a:p>
          <a:endParaRPr lang="fr-FR"/>
        </a:p>
      </dgm:t>
    </dgm:pt>
    <dgm:pt modelId="{C25D7B7A-EFBB-734E-9C6F-20B5469FDA3D}" type="pres">
      <dgm:prSet presAssocID="{A213451C-6626-7247-AF2C-594A43890F49}" presName="Name0" presStyleCnt="0">
        <dgm:presLayoutVars>
          <dgm:dir/>
          <dgm:animLvl val="lvl"/>
          <dgm:resizeHandles val="exact"/>
        </dgm:presLayoutVars>
      </dgm:prSet>
      <dgm:spPr/>
      <dgm:t>
        <a:bodyPr/>
        <a:lstStyle/>
        <a:p>
          <a:endParaRPr lang="fr-FR"/>
        </a:p>
      </dgm:t>
    </dgm:pt>
    <dgm:pt modelId="{F4534819-C491-E042-8EF7-95CAD572EE3C}" type="pres">
      <dgm:prSet presAssocID="{6C8B0BB3-A75D-AF4A-883A-FF38AE0D831F}" presName="linNode" presStyleCnt="0"/>
      <dgm:spPr/>
    </dgm:pt>
    <dgm:pt modelId="{AA31A99F-BB79-B046-93A7-5F27EBEEDFC5}" type="pres">
      <dgm:prSet presAssocID="{6C8B0BB3-A75D-AF4A-883A-FF38AE0D831F}" presName="parentText" presStyleLbl="node1" presStyleIdx="0" presStyleCnt="2" custLinFactNeighborY="-793">
        <dgm:presLayoutVars>
          <dgm:chMax val="1"/>
          <dgm:bulletEnabled val="1"/>
        </dgm:presLayoutVars>
      </dgm:prSet>
      <dgm:spPr/>
      <dgm:t>
        <a:bodyPr/>
        <a:lstStyle/>
        <a:p>
          <a:endParaRPr lang="fr-FR"/>
        </a:p>
      </dgm:t>
    </dgm:pt>
    <dgm:pt modelId="{789E0154-36F3-5743-8CED-571AC250E89C}" type="pres">
      <dgm:prSet presAssocID="{6C8B0BB3-A75D-AF4A-883A-FF38AE0D831F}" presName="descendantText" presStyleLbl="alignAccFollowNode1" presStyleIdx="0" presStyleCnt="2">
        <dgm:presLayoutVars>
          <dgm:bulletEnabled val="1"/>
        </dgm:presLayoutVars>
      </dgm:prSet>
      <dgm:spPr/>
      <dgm:t>
        <a:bodyPr/>
        <a:lstStyle/>
        <a:p>
          <a:endParaRPr lang="fr-FR"/>
        </a:p>
      </dgm:t>
    </dgm:pt>
    <dgm:pt modelId="{2CBF08D8-145C-CA44-8B14-23ABD08DF23F}" type="pres">
      <dgm:prSet presAssocID="{76C1C18B-AA88-D043-9061-4AF2FCBCDD50}" presName="sp" presStyleCnt="0"/>
      <dgm:spPr/>
    </dgm:pt>
    <dgm:pt modelId="{80964F7A-F6FD-694F-9FF9-6B9A10BE35B3}" type="pres">
      <dgm:prSet presAssocID="{88890281-9B38-9B47-A07A-C4148237135C}" presName="linNode" presStyleCnt="0"/>
      <dgm:spPr/>
    </dgm:pt>
    <dgm:pt modelId="{2E6FC73F-62EE-A74C-AE68-CE21C9B2A82A}" type="pres">
      <dgm:prSet presAssocID="{88890281-9B38-9B47-A07A-C4148237135C}" presName="parentText" presStyleLbl="node1" presStyleIdx="1" presStyleCnt="2">
        <dgm:presLayoutVars>
          <dgm:chMax val="1"/>
          <dgm:bulletEnabled val="1"/>
        </dgm:presLayoutVars>
      </dgm:prSet>
      <dgm:spPr/>
      <dgm:t>
        <a:bodyPr/>
        <a:lstStyle/>
        <a:p>
          <a:endParaRPr lang="fr-FR"/>
        </a:p>
      </dgm:t>
    </dgm:pt>
    <dgm:pt modelId="{06F50298-CF26-A843-A983-AC6EFA9813C3}" type="pres">
      <dgm:prSet presAssocID="{88890281-9B38-9B47-A07A-C4148237135C}" presName="descendantText" presStyleLbl="alignAccFollowNode1" presStyleIdx="1" presStyleCnt="2">
        <dgm:presLayoutVars>
          <dgm:bulletEnabled val="1"/>
        </dgm:presLayoutVars>
      </dgm:prSet>
      <dgm:spPr/>
      <dgm:t>
        <a:bodyPr/>
        <a:lstStyle/>
        <a:p>
          <a:endParaRPr lang="fr-FR"/>
        </a:p>
      </dgm:t>
    </dgm:pt>
  </dgm:ptLst>
  <dgm:cxnLst>
    <dgm:cxn modelId="{080591A5-C40F-0749-9D30-3F30F706FCEC}" srcId="{A213451C-6626-7247-AF2C-594A43890F49}" destId="{6C8B0BB3-A75D-AF4A-883A-FF38AE0D831F}" srcOrd="0" destOrd="0" parTransId="{EB285614-F7B5-A04A-9A5B-76359244A34D}" sibTransId="{76C1C18B-AA88-D043-9061-4AF2FCBCDD50}"/>
    <dgm:cxn modelId="{B2E9BFC5-7423-2C49-9CA6-FFC9B5681CFC}" type="presOf" srcId="{88890281-9B38-9B47-A07A-C4148237135C}" destId="{2E6FC73F-62EE-A74C-AE68-CE21C9B2A82A}" srcOrd="0" destOrd="0" presId="urn:microsoft.com/office/officeart/2005/8/layout/vList5"/>
    <dgm:cxn modelId="{B04D8585-DDB6-6C4A-B688-A9E647342621}" srcId="{88890281-9B38-9B47-A07A-C4148237135C}" destId="{37F8A979-C376-EF45-8039-907FFEA421AD}" srcOrd="1" destOrd="0" parTransId="{D12D9720-D7F7-5B42-AC0E-967EFF6FDC03}" sibTransId="{BC497087-ABE8-5249-A7F2-43780DA683A6}"/>
    <dgm:cxn modelId="{219E7611-224E-104E-8BAD-FC05EFBB08EF}" srcId="{6C8B0BB3-A75D-AF4A-883A-FF38AE0D831F}" destId="{2B4A6324-CCCE-A444-8D80-32AE1235B717}" srcOrd="0" destOrd="0" parTransId="{23EE1928-AA8E-EF43-9B6F-413A4F65BC6F}" sibTransId="{FD646FDC-54CE-6247-BE4C-75205DFB4077}"/>
    <dgm:cxn modelId="{F8FC36A0-6E36-0F42-8F70-1C762344F6F6}" type="presOf" srcId="{C54463AD-6DFA-F248-A72E-C268CB7B78E5}" destId="{06F50298-CF26-A843-A983-AC6EFA9813C3}" srcOrd="0" destOrd="2" presId="urn:microsoft.com/office/officeart/2005/8/layout/vList5"/>
    <dgm:cxn modelId="{76827B2F-93B9-764A-ACE6-A88C9645D8D9}" type="presOf" srcId="{6C8B0BB3-A75D-AF4A-883A-FF38AE0D831F}" destId="{AA31A99F-BB79-B046-93A7-5F27EBEEDFC5}" srcOrd="0" destOrd="0" presId="urn:microsoft.com/office/officeart/2005/8/layout/vList5"/>
    <dgm:cxn modelId="{CCA47952-6922-4945-B3AD-2BB5EAFC0C05}" srcId="{88890281-9B38-9B47-A07A-C4148237135C}" destId="{1350DA1D-C98E-D543-8242-134564413233}" srcOrd="3" destOrd="0" parTransId="{C2D47E03-4817-3545-BC0A-C8619587AD3C}" sibTransId="{5C7F0DD0-D8FF-BB44-B06B-9F00FCA19181}"/>
    <dgm:cxn modelId="{D979CE8F-A263-9B4D-B8A6-8411B5CDA575}" type="presOf" srcId="{A213451C-6626-7247-AF2C-594A43890F49}" destId="{C25D7B7A-EFBB-734E-9C6F-20B5469FDA3D}" srcOrd="0" destOrd="0" presId="urn:microsoft.com/office/officeart/2005/8/layout/vList5"/>
    <dgm:cxn modelId="{1B310542-159B-6F45-A631-949DA94ED6D5}" type="presOf" srcId="{45334703-C064-5048-8E1E-C4C0F3F17485}" destId="{06F50298-CF26-A843-A983-AC6EFA9813C3}" srcOrd="0" destOrd="0" presId="urn:microsoft.com/office/officeart/2005/8/layout/vList5"/>
    <dgm:cxn modelId="{1940D616-2F78-1046-96E0-FC75BCB7F761}" type="presOf" srcId="{1350DA1D-C98E-D543-8242-134564413233}" destId="{06F50298-CF26-A843-A983-AC6EFA9813C3}" srcOrd="0" destOrd="3" presId="urn:microsoft.com/office/officeart/2005/8/layout/vList5"/>
    <dgm:cxn modelId="{D810AE48-4BFA-9D4B-A19F-F366F4A22313}" type="presOf" srcId="{2B4A6324-CCCE-A444-8D80-32AE1235B717}" destId="{789E0154-36F3-5743-8CED-571AC250E89C}" srcOrd="0" destOrd="0" presId="urn:microsoft.com/office/officeart/2005/8/layout/vList5"/>
    <dgm:cxn modelId="{580576B9-4BE8-A249-A534-4F8FCE4BA400}" type="presOf" srcId="{37F8A979-C376-EF45-8039-907FFEA421AD}" destId="{06F50298-CF26-A843-A983-AC6EFA9813C3}" srcOrd="0" destOrd="1" presId="urn:microsoft.com/office/officeart/2005/8/layout/vList5"/>
    <dgm:cxn modelId="{60E44099-5270-7745-9C01-F9A66E74A378}" srcId="{A213451C-6626-7247-AF2C-594A43890F49}" destId="{88890281-9B38-9B47-A07A-C4148237135C}" srcOrd="1" destOrd="0" parTransId="{07FC91A4-1409-E749-901A-5546152CDC86}" sibTransId="{81C902CE-E51F-E04D-8B88-428FE42156C1}"/>
    <dgm:cxn modelId="{8A47FDF9-ED46-1144-92A8-D754A68D9217}" srcId="{88890281-9B38-9B47-A07A-C4148237135C}" destId="{45334703-C064-5048-8E1E-C4C0F3F17485}" srcOrd="0" destOrd="0" parTransId="{2585C556-5091-C846-AB92-711559934A31}" sibTransId="{D71676D3-F9F1-A945-9576-5A542A1F4209}"/>
    <dgm:cxn modelId="{5E3564B4-D529-FD42-92DF-EE3E4B5049AD}" srcId="{88890281-9B38-9B47-A07A-C4148237135C}" destId="{C54463AD-6DFA-F248-A72E-C268CB7B78E5}" srcOrd="2" destOrd="0" parTransId="{2F6D4D5C-D00D-ED4C-99A8-5D7DAC7EAEBF}" sibTransId="{88C18D9E-18F4-8E4E-85E4-7878FAF8E498}"/>
    <dgm:cxn modelId="{311D9E76-0B93-E743-9D08-DB2E63209D9C}" type="presParOf" srcId="{C25D7B7A-EFBB-734E-9C6F-20B5469FDA3D}" destId="{F4534819-C491-E042-8EF7-95CAD572EE3C}" srcOrd="0" destOrd="0" presId="urn:microsoft.com/office/officeart/2005/8/layout/vList5"/>
    <dgm:cxn modelId="{29506180-B770-CF41-B7F9-41FB4B9C4564}" type="presParOf" srcId="{F4534819-C491-E042-8EF7-95CAD572EE3C}" destId="{AA31A99F-BB79-B046-93A7-5F27EBEEDFC5}" srcOrd="0" destOrd="0" presId="urn:microsoft.com/office/officeart/2005/8/layout/vList5"/>
    <dgm:cxn modelId="{000300FC-03A7-0846-A6B6-06807CBF4A2E}" type="presParOf" srcId="{F4534819-C491-E042-8EF7-95CAD572EE3C}" destId="{789E0154-36F3-5743-8CED-571AC250E89C}" srcOrd="1" destOrd="0" presId="urn:microsoft.com/office/officeart/2005/8/layout/vList5"/>
    <dgm:cxn modelId="{211A2C82-C4C8-EF4C-8D3E-4376CEF87602}" type="presParOf" srcId="{C25D7B7A-EFBB-734E-9C6F-20B5469FDA3D}" destId="{2CBF08D8-145C-CA44-8B14-23ABD08DF23F}" srcOrd="1" destOrd="0" presId="urn:microsoft.com/office/officeart/2005/8/layout/vList5"/>
    <dgm:cxn modelId="{1DFEE11A-A463-3542-B956-ED4F22AEE4A1}" type="presParOf" srcId="{C25D7B7A-EFBB-734E-9C6F-20B5469FDA3D}" destId="{80964F7A-F6FD-694F-9FF9-6B9A10BE35B3}" srcOrd="2" destOrd="0" presId="urn:microsoft.com/office/officeart/2005/8/layout/vList5"/>
    <dgm:cxn modelId="{9A50291C-7B66-8B44-AEBE-A83428E9D665}" type="presParOf" srcId="{80964F7A-F6FD-694F-9FF9-6B9A10BE35B3}" destId="{2E6FC73F-62EE-A74C-AE68-CE21C9B2A82A}" srcOrd="0" destOrd="0" presId="urn:microsoft.com/office/officeart/2005/8/layout/vList5"/>
    <dgm:cxn modelId="{AC88ED87-A2DA-9143-846E-AB56E90105FC}" type="presParOf" srcId="{80964F7A-F6FD-694F-9FF9-6B9A10BE35B3}" destId="{06F50298-CF26-A843-A983-AC6EFA9813C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767A839-A207-0541-9BDC-360E216C01C0}" type="doc">
      <dgm:prSet loTypeId="urn:microsoft.com/office/officeart/2005/8/layout/hierarchy2" loCatId="" qsTypeId="urn:microsoft.com/office/officeart/2005/8/quickstyle/simple1" qsCatId="simple" csTypeId="urn:microsoft.com/office/officeart/2005/8/colors/accent1_2" csCatId="accent1" phldr="1"/>
      <dgm:spPr/>
      <dgm:t>
        <a:bodyPr/>
        <a:lstStyle/>
        <a:p>
          <a:endParaRPr lang="fr-FR"/>
        </a:p>
      </dgm:t>
    </dgm:pt>
    <dgm:pt modelId="{6EA24024-DE0A-B44E-BF86-14E96B8CBB40}">
      <dgm:prSet phldrT="[Texte]" custT="1"/>
      <dgm:spPr>
        <a:noFill/>
        <a:ln>
          <a:solidFill>
            <a:srgbClr val="00B050"/>
          </a:solidFill>
        </a:ln>
      </dgm:spPr>
      <dgm:t>
        <a:bodyPr/>
        <a:lstStyle/>
        <a:p>
          <a:r>
            <a:rPr lang="fr-FR" sz="1400" b="1" dirty="0">
              <a:solidFill>
                <a:srgbClr val="002060"/>
              </a:solidFill>
            </a:rPr>
            <a:t>Un document</a:t>
          </a:r>
        </a:p>
      </dgm:t>
    </dgm:pt>
    <dgm:pt modelId="{4933CA4D-F6A0-544B-86DF-3E5ED56673B4}" type="parTrans" cxnId="{776FA0D4-FC87-D340-ADF8-EA1970B33B71}">
      <dgm:prSet/>
      <dgm:spPr/>
      <dgm:t>
        <a:bodyPr/>
        <a:lstStyle/>
        <a:p>
          <a:endParaRPr lang="fr-FR"/>
        </a:p>
      </dgm:t>
    </dgm:pt>
    <dgm:pt modelId="{7EB58979-4AA9-5D48-BB80-CF6A02BD0925}" type="sibTrans" cxnId="{776FA0D4-FC87-D340-ADF8-EA1970B33B71}">
      <dgm:prSet/>
      <dgm:spPr/>
      <dgm:t>
        <a:bodyPr/>
        <a:lstStyle/>
        <a:p>
          <a:endParaRPr lang="fr-FR"/>
        </a:p>
      </dgm:t>
    </dgm:pt>
    <dgm:pt modelId="{8FB22327-63DA-BB43-8D14-6525C53E938E}">
      <dgm:prSet phldrT="[Texte]" custT="1"/>
      <dgm:spPr>
        <a:noFill/>
        <a:ln>
          <a:solidFill>
            <a:srgbClr val="00B050"/>
          </a:solidFill>
        </a:ln>
      </dgm:spPr>
      <dgm:t>
        <a:bodyPr/>
        <a:lstStyle/>
        <a:p>
          <a:r>
            <a:rPr lang="fr-FR" sz="1200" dirty="0">
              <a:solidFill>
                <a:srgbClr val="002060"/>
              </a:solidFill>
            </a:rPr>
            <a:t>Un titre</a:t>
          </a:r>
        </a:p>
      </dgm:t>
    </dgm:pt>
    <dgm:pt modelId="{2D94133B-FAFE-564E-AB09-268157AF8FC2}" type="parTrans" cxnId="{8719F6D6-4397-AA4B-8897-E311841D31B8}">
      <dgm:prSet/>
      <dgm:spPr>
        <a:ln>
          <a:solidFill>
            <a:srgbClr val="002060"/>
          </a:solidFill>
        </a:ln>
      </dgm:spPr>
      <dgm:t>
        <a:bodyPr/>
        <a:lstStyle/>
        <a:p>
          <a:endParaRPr lang="fr-FR"/>
        </a:p>
      </dgm:t>
    </dgm:pt>
    <dgm:pt modelId="{4339C9E8-4E3F-8B45-BE6A-DE712DEE49A7}" type="sibTrans" cxnId="{8719F6D6-4397-AA4B-8897-E311841D31B8}">
      <dgm:prSet/>
      <dgm:spPr/>
      <dgm:t>
        <a:bodyPr/>
        <a:lstStyle/>
        <a:p>
          <a:endParaRPr lang="fr-FR"/>
        </a:p>
      </dgm:t>
    </dgm:pt>
    <dgm:pt modelId="{95291BCF-48DF-5044-B963-42730D365D91}">
      <dgm:prSet phldrT="[Texte]" custT="1"/>
      <dgm:spPr>
        <a:noFill/>
        <a:ln>
          <a:solidFill>
            <a:srgbClr val="00B050"/>
          </a:solidFill>
        </a:ln>
      </dgm:spPr>
      <dgm:t>
        <a:bodyPr/>
        <a:lstStyle/>
        <a:p>
          <a:r>
            <a:rPr lang="fr-FR" sz="1200" dirty="0">
              <a:solidFill>
                <a:srgbClr val="002060"/>
              </a:solidFill>
            </a:rPr>
            <a:t>Des références précises</a:t>
          </a:r>
        </a:p>
      </dgm:t>
    </dgm:pt>
    <dgm:pt modelId="{21A18F45-6D12-E54D-B103-29B6B34AF56B}" type="parTrans" cxnId="{29709151-B3C0-DA46-9CEB-6D8BFA96471E}">
      <dgm:prSet/>
      <dgm:spPr>
        <a:ln>
          <a:solidFill>
            <a:srgbClr val="002060"/>
          </a:solidFill>
        </a:ln>
      </dgm:spPr>
      <dgm:t>
        <a:bodyPr/>
        <a:lstStyle/>
        <a:p>
          <a:endParaRPr lang="fr-FR"/>
        </a:p>
      </dgm:t>
    </dgm:pt>
    <dgm:pt modelId="{724D3B0F-A032-2542-97B7-D200FA5E4E5B}" type="sibTrans" cxnId="{29709151-B3C0-DA46-9CEB-6D8BFA96471E}">
      <dgm:prSet/>
      <dgm:spPr/>
      <dgm:t>
        <a:bodyPr/>
        <a:lstStyle/>
        <a:p>
          <a:endParaRPr lang="fr-FR"/>
        </a:p>
      </dgm:t>
    </dgm:pt>
    <dgm:pt modelId="{F03C0B81-518D-A545-8A7E-3E0D84C88721}">
      <dgm:prSet phldrT="[Texte]" custT="1"/>
      <dgm:spPr>
        <a:noFill/>
        <a:ln>
          <a:solidFill>
            <a:srgbClr val="00B050"/>
          </a:solidFill>
        </a:ln>
      </dgm:spPr>
      <dgm:t>
        <a:bodyPr/>
        <a:lstStyle/>
        <a:p>
          <a:r>
            <a:rPr lang="fr-FR" sz="1200" dirty="0">
              <a:solidFill>
                <a:srgbClr val="002060"/>
              </a:solidFill>
            </a:rPr>
            <a:t>Le professeur veillera à la bonne qualité des reproductions (doc iconographiques et cartographiques) et à leur pré</a:t>
          </a:r>
          <a:r>
            <a:rPr lang="it-IT" sz="1200" dirty="0" err="1">
              <a:solidFill>
                <a:srgbClr val="002060"/>
              </a:solidFill>
            </a:rPr>
            <a:t>sentation</a:t>
          </a:r>
          <a:r>
            <a:rPr lang="it-IT" sz="1200" dirty="0">
              <a:solidFill>
                <a:srgbClr val="002060"/>
              </a:solidFill>
            </a:rPr>
            <a:t>.</a:t>
          </a:r>
          <a:endParaRPr lang="fr-FR" sz="1200" dirty="0">
            <a:solidFill>
              <a:srgbClr val="002060"/>
            </a:solidFill>
          </a:endParaRPr>
        </a:p>
      </dgm:t>
    </dgm:pt>
    <dgm:pt modelId="{7DB254F0-AB3E-2D42-AEB4-FDE0D31CFD7D}" type="parTrans" cxnId="{F982D2CF-18ED-6946-AF4D-F903068DBC49}">
      <dgm:prSet/>
      <dgm:spPr>
        <a:ln>
          <a:solidFill>
            <a:srgbClr val="002060"/>
          </a:solidFill>
        </a:ln>
      </dgm:spPr>
      <dgm:t>
        <a:bodyPr/>
        <a:lstStyle/>
        <a:p>
          <a:endParaRPr lang="fr-FR"/>
        </a:p>
      </dgm:t>
    </dgm:pt>
    <dgm:pt modelId="{544B611E-8099-174A-8B75-098FE256172E}" type="sibTrans" cxnId="{F982D2CF-18ED-6946-AF4D-F903068DBC49}">
      <dgm:prSet/>
      <dgm:spPr/>
      <dgm:t>
        <a:bodyPr/>
        <a:lstStyle/>
        <a:p>
          <a:endParaRPr lang="fr-FR"/>
        </a:p>
      </dgm:t>
    </dgm:pt>
    <dgm:pt modelId="{F7D0092A-B7AC-F448-9F72-FC06F0EF88B9}">
      <dgm:prSet phldrT="[Texte]" custT="1"/>
      <dgm:spPr>
        <a:noFill/>
        <a:ln>
          <a:solidFill>
            <a:srgbClr val="00B050"/>
          </a:solidFill>
        </a:ln>
      </dgm:spPr>
      <dgm:t>
        <a:bodyPr/>
        <a:lstStyle/>
        <a:p>
          <a:r>
            <a:rPr lang="fr-FR" sz="1200" dirty="0">
              <a:solidFill>
                <a:srgbClr val="002060"/>
              </a:solidFill>
            </a:rPr>
            <a:t>Un qui délimite le document</a:t>
          </a:r>
        </a:p>
      </dgm:t>
    </dgm:pt>
    <dgm:pt modelId="{0CBC6286-A568-0741-8A56-1D98922E6C9D}" type="parTrans" cxnId="{B327DE5C-F72B-A04E-9987-727226E3D5F2}">
      <dgm:prSet/>
      <dgm:spPr>
        <a:ln>
          <a:solidFill>
            <a:srgbClr val="002060"/>
          </a:solidFill>
        </a:ln>
      </dgm:spPr>
      <dgm:t>
        <a:bodyPr/>
        <a:lstStyle/>
        <a:p>
          <a:endParaRPr lang="fr-FR"/>
        </a:p>
      </dgm:t>
    </dgm:pt>
    <dgm:pt modelId="{FAAAB2BC-E447-574B-9750-AE8FD873227F}" type="sibTrans" cxnId="{B327DE5C-F72B-A04E-9987-727226E3D5F2}">
      <dgm:prSet/>
      <dgm:spPr/>
      <dgm:t>
        <a:bodyPr/>
        <a:lstStyle/>
        <a:p>
          <a:endParaRPr lang="fr-FR"/>
        </a:p>
      </dgm:t>
    </dgm:pt>
    <dgm:pt modelId="{D43D860A-3B7E-B044-9944-B71BEE284ED1}">
      <dgm:prSet phldrT="[Texte]" custT="1"/>
      <dgm:spPr>
        <a:noFill/>
        <a:ln>
          <a:solidFill>
            <a:srgbClr val="00B050"/>
          </a:solidFill>
        </a:ln>
      </dgm:spPr>
      <dgm:t>
        <a:bodyPr/>
        <a:lstStyle/>
        <a:p>
          <a:r>
            <a:rPr lang="fr-FR" sz="1200" dirty="0">
              <a:solidFill>
                <a:srgbClr val="002060"/>
              </a:solidFill>
            </a:rPr>
            <a:t>Ouvrages</a:t>
          </a:r>
        </a:p>
      </dgm:t>
    </dgm:pt>
    <dgm:pt modelId="{9AAF4A2F-023E-E949-A77C-A4B88F89F098}" type="parTrans" cxnId="{5FF240BF-C7CC-474F-A150-614FD1E89400}">
      <dgm:prSet/>
      <dgm:spPr>
        <a:ln>
          <a:solidFill>
            <a:srgbClr val="002060"/>
          </a:solidFill>
        </a:ln>
      </dgm:spPr>
      <dgm:t>
        <a:bodyPr/>
        <a:lstStyle/>
        <a:p>
          <a:endParaRPr lang="fr-FR"/>
        </a:p>
      </dgm:t>
    </dgm:pt>
    <dgm:pt modelId="{74FAE02F-3DC0-6C4B-90A9-DCB21FAD89E4}" type="sibTrans" cxnId="{5FF240BF-C7CC-474F-A150-614FD1E89400}">
      <dgm:prSet/>
      <dgm:spPr/>
      <dgm:t>
        <a:bodyPr/>
        <a:lstStyle/>
        <a:p>
          <a:endParaRPr lang="fr-FR"/>
        </a:p>
      </dgm:t>
    </dgm:pt>
    <dgm:pt modelId="{184BB8F7-43A5-A249-BCAC-D854413FE603}">
      <dgm:prSet phldrT="[Texte]" custT="1"/>
      <dgm:spPr>
        <a:noFill/>
        <a:ln>
          <a:solidFill>
            <a:srgbClr val="00B050"/>
          </a:solidFill>
        </a:ln>
      </dgm:spPr>
      <dgm:t>
        <a:bodyPr/>
        <a:lstStyle/>
        <a:p>
          <a:r>
            <a:rPr lang="fr-FR" sz="1200" dirty="0">
              <a:solidFill>
                <a:srgbClr val="002060"/>
              </a:solidFill>
            </a:rPr>
            <a:t>Périodiques</a:t>
          </a:r>
        </a:p>
      </dgm:t>
    </dgm:pt>
    <dgm:pt modelId="{EDEC5F1F-FFE0-1442-8D4E-F9BE9DD13372}" type="parTrans" cxnId="{EF320322-3A83-E54A-9D16-2F3576B41304}">
      <dgm:prSet/>
      <dgm:spPr>
        <a:ln>
          <a:solidFill>
            <a:srgbClr val="002060"/>
          </a:solidFill>
        </a:ln>
      </dgm:spPr>
      <dgm:t>
        <a:bodyPr/>
        <a:lstStyle/>
        <a:p>
          <a:endParaRPr lang="fr-FR"/>
        </a:p>
      </dgm:t>
    </dgm:pt>
    <dgm:pt modelId="{C5A94A44-F5F7-194F-A99E-93B85F7CEEA8}" type="sibTrans" cxnId="{EF320322-3A83-E54A-9D16-2F3576B41304}">
      <dgm:prSet/>
      <dgm:spPr/>
      <dgm:t>
        <a:bodyPr/>
        <a:lstStyle/>
        <a:p>
          <a:endParaRPr lang="fr-FR"/>
        </a:p>
      </dgm:t>
    </dgm:pt>
    <dgm:pt modelId="{2E2FE7EB-45D1-0046-870F-0CA6BFC22590}">
      <dgm:prSet phldrT="[Texte]" custT="1"/>
      <dgm:spPr>
        <a:noFill/>
        <a:ln>
          <a:solidFill>
            <a:srgbClr val="00B050"/>
          </a:solidFill>
        </a:ln>
      </dgm:spPr>
      <dgm:t>
        <a:bodyPr/>
        <a:lstStyle/>
        <a:p>
          <a:r>
            <a:rPr lang="fr-FR" sz="1200" dirty="0">
              <a:solidFill>
                <a:srgbClr val="002060"/>
              </a:solidFill>
            </a:rPr>
            <a:t>Sites internet</a:t>
          </a:r>
        </a:p>
      </dgm:t>
    </dgm:pt>
    <dgm:pt modelId="{B93695BD-BACD-F548-A911-5F4A7B94A6CB}" type="parTrans" cxnId="{682E0637-E9A8-5747-B14E-309ACD1D5391}">
      <dgm:prSet/>
      <dgm:spPr>
        <a:ln>
          <a:solidFill>
            <a:srgbClr val="002060"/>
          </a:solidFill>
        </a:ln>
      </dgm:spPr>
      <dgm:t>
        <a:bodyPr/>
        <a:lstStyle/>
        <a:p>
          <a:endParaRPr lang="fr-FR"/>
        </a:p>
      </dgm:t>
    </dgm:pt>
    <dgm:pt modelId="{3908C476-EA28-FF46-B6C3-58E25A6A054D}" type="sibTrans" cxnId="{682E0637-E9A8-5747-B14E-309ACD1D5391}">
      <dgm:prSet/>
      <dgm:spPr/>
      <dgm:t>
        <a:bodyPr/>
        <a:lstStyle/>
        <a:p>
          <a:endParaRPr lang="fr-FR"/>
        </a:p>
      </dgm:t>
    </dgm:pt>
    <dgm:pt modelId="{356A92B1-8576-884C-A6AD-F9EB368BBD43}">
      <dgm:prSet phldrT="[Texte]" custT="1"/>
      <dgm:spPr>
        <a:noFill/>
        <a:ln>
          <a:solidFill>
            <a:srgbClr val="00B050"/>
          </a:solidFill>
        </a:ln>
      </dgm:spPr>
      <dgm:t>
        <a:bodyPr/>
        <a:lstStyle/>
        <a:p>
          <a:r>
            <a:rPr lang="fr-FR" sz="1200" dirty="0">
              <a:solidFill>
                <a:srgbClr val="002060"/>
              </a:solidFill>
            </a:rPr>
            <a:t>AUTEUR. Titre de l’ouvrage, éditeur, date, page numéroté</a:t>
          </a:r>
          <a:r>
            <a:rPr lang="it-IT" sz="1200" dirty="0">
              <a:solidFill>
                <a:srgbClr val="002060"/>
              </a:solidFill>
            </a:rPr>
            <a:t>e.</a:t>
          </a:r>
          <a:endParaRPr lang="fr-FR" sz="1200" dirty="0">
            <a:solidFill>
              <a:srgbClr val="002060"/>
            </a:solidFill>
          </a:endParaRPr>
        </a:p>
      </dgm:t>
    </dgm:pt>
    <dgm:pt modelId="{E8D9CD92-8A6B-634A-AC5E-4B424272AAE2}" type="parTrans" cxnId="{298BF76F-C232-3B49-BDF7-469289BF9A62}">
      <dgm:prSet/>
      <dgm:spPr>
        <a:ln>
          <a:solidFill>
            <a:srgbClr val="002060"/>
          </a:solidFill>
        </a:ln>
      </dgm:spPr>
      <dgm:t>
        <a:bodyPr/>
        <a:lstStyle/>
        <a:p>
          <a:endParaRPr lang="fr-FR"/>
        </a:p>
      </dgm:t>
    </dgm:pt>
    <dgm:pt modelId="{E053F0DC-6007-B44F-BA03-A56431C595C1}" type="sibTrans" cxnId="{298BF76F-C232-3B49-BDF7-469289BF9A62}">
      <dgm:prSet/>
      <dgm:spPr/>
      <dgm:t>
        <a:bodyPr/>
        <a:lstStyle/>
        <a:p>
          <a:endParaRPr lang="fr-FR"/>
        </a:p>
      </dgm:t>
    </dgm:pt>
    <dgm:pt modelId="{45A90199-854A-8A41-945A-8F3000734288}">
      <dgm:prSet phldrT="[Texte]" custT="1"/>
      <dgm:spPr>
        <a:noFill/>
        <a:ln>
          <a:solidFill>
            <a:srgbClr val="00B050"/>
          </a:solidFill>
        </a:ln>
      </dgm:spPr>
      <dgm:t>
        <a:bodyPr/>
        <a:lstStyle/>
        <a:p>
          <a:r>
            <a:rPr lang="fr-FR" sz="1200" dirty="0">
              <a:solidFill>
                <a:srgbClr val="002060"/>
              </a:solidFill>
            </a:rPr>
            <a:t>AUTEUR. Titre de l'article. Titre du périodique, année de publication, volume, </a:t>
          </a:r>
          <a:r>
            <a:rPr lang="fr-FR" sz="1200" dirty="0" err="1">
              <a:solidFill>
                <a:srgbClr val="002060"/>
              </a:solidFill>
            </a:rPr>
            <a:t>numé</a:t>
          </a:r>
          <a:r>
            <a:rPr lang="it-IT" sz="1200" dirty="0">
              <a:solidFill>
                <a:srgbClr val="002060"/>
              </a:solidFill>
            </a:rPr>
            <a:t>ro. </a:t>
          </a:r>
          <a:r>
            <a:rPr lang="fr-FR" sz="1200" dirty="0">
              <a:solidFill>
                <a:srgbClr val="002060"/>
              </a:solidFill>
            </a:rPr>
            <a:t>[si en ligne, préciser la date de consultation]</a:t>
          </a:r>
        </a:p>
      </dgm:t>
    </dgm:pt>
    <dgm:pt modelId="{A8B3474A-80B8-7448-AA1E-6CDFE5F4C53D}" type="parTrans" cxnId="{69AB2995-76CD-9E4D-B7CB-00DD78A48174}">
      <dgm:prSet/>
      <dgm:spPr>
        <a:ln>
          <a:solidFill>
            <a:srgbClr val="002060"/>
          </a:solidFill>
        </a:ln>
      </dgm:spPr>
      <dgm:t>
        <a:bodyPr/>
        <a:lstStyle/>
        <a:p>
          <a:endParaRPr lang="fr-FR"/>
        </a:p>
      </dgm:t>
    </dgm:pt>
    <dgm:pt modelId="{C533E15B-580B-7147-A008-6C5BDF7A2041}" type="sibTrans" cxnId="{69AB2995-76CD-9E4D-B7CB-00DD78A48174}">
      <dgm:prSet/>
      <dgm:spPr/>
      <dgm:t>
        <a:bodyPr/>
        <a:lstStyle/>
        <a:p>
          <a:endParaRPr lang="fr-FR"/>
        </a:p>
      </dgm:t>
    </dgm:pt>
    <dgm:pt modelId="{78687346-D51B-2E4B-833C-7A9DBE8C9FE0}">
      <dgm:prSet phldrT="[Texte]" custT="1"/>
      <dgm:spPr>
        <a:noFill/>
        <a:ln>
          <a:solidFill>
            <a:srgbClr val="00B050"/>
          </a:solidFill>
        </a:ln>
      </dgm:spPr>
      <dgm:t>
        <a:bodyPr/>
        <a:lstStyle/>
        <a:p>
          <a:r>
            <a:rPr lang="fr-FR" sz="1200" dirty="0">
              <a:solidFill>
                <a:srgbClr val="002060"/>
              </a:solidFill>
            </a:rPr>
            <a:t>AUTEUR. Titre [en ligne]. Nom de l'éditeur, date de publication, date de mise à jour [</a:t>
          </a:r>
          <a:r>
            <a:rPr lang="fr-FR" sz="1200" b="1" dirty="0">
              <a:solidFill>
                <a:srgbClr val="002060"/>
              </a:solidFill>
            </a:rPr>
            <a:t>date de consultation</a:t>
          </a:r>
          <a:r>
            <a:rPr lang="fr-FR" sz="1200" dirty="0">
              <a:solidFill>
                <a:srgbClr val="002060"/>
              </a:solidFill>
            </a:rPr>
            <a:t>]</a:t>
          </a:r>
        </a:p>
      </dgm:t>
    </dgm:pt>
    <dgm:pt modelId="{767782B1-9005-E048-81F7-4CB6B778BB64}" type="parTrans" cxnId="{6BA1BAE3-9B76-C449-9788-D1E979162164}">
      <dgm:prSet/>
      <dgm:spPr>
        <a:ln>
          <a:solidFill>
            <a:srgbClr val="002060"/>
          </a:solidFill>
        </a:ln>
      </dgm:spPr>
      <dgm:t>
        <a:bodyPr/>
        <a:lstStyle/>
        <a:p>
          <a:endParaRPr lang="fr-FR"/>
        </a:p>
      </dgm:t>
    </dgm:pt>
    <dgm:pt modelId="{F92A242A-7328-AD45-B049-CA3FDCDA3AAA}" type="sibTrans" cxnId="{6BA1BAE3-9B76-C449-9788-D1E979162164}">
      <dgm:prSet/>
      <dgm:spPr/>
      <dgm:t>
        <a:bodyPr/>
        <a:lstStyle/>
        <a:p>
          <a:endParaRPr lang="fr-FR"/>
        </a:p>
      </dgm:t>
    </dgm:pt>
    <dgm:pt modelId="{65FCA315-30BF-4A4D-A20A-CEC59EB1C9CC}" type="pres">
      <dgm:prSet presAssocID="{3767A839-A207-0541-9BDC-360E216C01C0}" presName="diagram" presStyleCnt="0">
        <dgm:presLayoutVars>
          <dgm:chPref val="1"/>
          <dgm:dir/>
          <dgm:animOne val="branch"/>
          <dgm:animLvl val="lvl"/>
          <dgm:resizeHandles val="exact"/>
        </dgm:presLayoutVars>
      </dgm:prSet>
      <dgm:spPr/>
      <dgm:t>
        <a:bodyPr/>
        <a:lstStyle/>
        <a:p>
          <a:endParaRPr lang="fr-FR"/>
        </a:p>
      </dgm:t>
    </dgm:pt>
    <dgm:pt modelId="{9EF279E8-729D-2746-8E8E-809733B7CBDB}" type="pres">
      <dgm:prSet presAssocID="{6EA24024-DE0A-B44E-BF86-14E96B8CBB40}" presName="root1" presStyleCnt="0"/>
      <dgm:spPr/>
    </dgm:pt>
    <dgm:pt modelId="{3A3C2C29-C60D-C94A-B02D-8B2A609289BC}" type="pres">
      <dgm:prSet presAssocID="{6EA24024-DE0A-B44E-BF86-14E96B8CBB40}" presName="LevelOneTextNode" presStyleLbl="node0" presStyleIdx="0" presStyleCnt="1">
        <dgm:presLayoutVars>
          <dgm:chPref val="3"/>
        </dgm:presLayoutVars>
      </dgm:prSet>
      <dgm:spPr/>
      <dgm:t>
        <a:bodyPr/>
        <a:lstStyle/>
        <a:p>
          <a:endParaRPr lang="fr-FR"/>
        </a:p>
      </dgm:t>
    </dgm:pt>
    <dgm:pt modelId="{19EC8832-63AB-E64A-B6F2-7B51243162E8}" type="pres">
      <dgm:prSet presAssocID="{6EA24024-DE0A-B44E-BF86-14E96B8CBB40}" presName="level2hierChild" presStyleCnt="0"/>
      <dgm:spPr/>
    </dgm:pt>
    <dgm:pt modelId="{BC177F47-C8E3-AA4C-B658-375EF07EE9A5}" type="pres">
      <dgm:prSet presAssocID="{2D94133B-FAFE-564E-AB09-268157AF8FC2}" presName="conn2-1" presStyleLbl="parChTrans1D2" presStyleIdx="0" presStyleCnt="3"/>
      <dgm:spPr/>
      <dgm:t>
        <a:bodyPr/>
        <a:lstStyle/>
        <a:p>
          <a:endParaRPr lang="fr-FR"/>
        </a:p>
      </dgm:t>
    </dgm:pt>
    <dgm:pt modelId="{A4E22A47-CD89-BB4A-B4B4-5A84F49B4CB0}" type="pres">
      <dgm:prSet presAssocID="{2D94133B-FAFE-564E-AB09-268157AF8FC2}" presName="connTx" presStyleLbl="parChTrans1D2" presStyleIdx="0" presStyleCnt="3"/>
      <dgm:spPr/>
      <dgm:t>
        <a:bodyPr/>
        <a:lstStyle/>
        <a:p>
          <a:endParaRPr lang="fr-FR"/>
        </a:p>
      </dgm:t>
    </dgm:pt>
    <dgm:pt modelId="{65E51A69-8629-2248-B1A2-6F4723AA0E3F}" type="pres">
      <dgm:prSet presAssocID="{8FB22327-63DA-BB43-8D14-6525C53E938E}" presName="root2" presStyleCnt="0"/>
      <dgm:spPr/>
    </dgm:pt>
    <dgm:pt modelId="{984EF929-8D53-F74A-B1BF-E8DA5C6C3863}" type="pres">
      <dgm:prSet presAssocID="{8FB22327-63DA-BB43-8D14-6525C53E938E}" presName="LevelTwoTextNode" presStyleLbl="node2" presStyleIdx="0" presStyleCnt="3">
        <dgm:presLayoutVars>
          <dgm:chPref val="3"/>
        </dgm:presLayoutVars>
      </dgm:prSet>
      <dgm:spPr/>
      <dgm:t>
        <a:bodyPr/>
        <a:lstStyle/>
        <a:p>
          <a:endParaRPr lang="fr-FR"/>
        </a:p>
      </dgm:t>
    </dgm:pt>
    <dgm:pt modelId="{120A2655-8340-1049-A13F-755A1C237F0F}" type="pres">
      <dgm:prSet presAssocID="{8FB22327-63DA-BB43-8D14-6525C53E938E}" presName="level3hierChild" presStyleCnt="0"/>
      <dgm:spPr/>
    </dgm:pt>
    <dgm:pt modelId="{5CD7899D-B93A-B04F-AC9F-F0C647B80F71}" type="pres">
      <dgm:prSet presAssocID="{21A18F45-6D12-E54D-B103-29B6B34AF56B}" presName="conn2-1" presStyleLbl="parChTrans1D2" presStyleIdx="1" presStyleCnt="3"/>
      <dgm:spPr/>
      <dgm:t>
        <a:bodyPr/>
        <a:lstStyle/>
        <a:p>
          <a:endParaRPr lang="fr-FR"/>
        </a:p>
      </dgm:t>
    </dgm:pt>
    <dgm:pt modelId="{0B0FCD96-0D12-AB49-ADAF-171541248A46}" type="pres">
      <dgm:prSet presAssocID="{21A18F45-6D12-E54D-B103-29B6B34AF56B}" presName="connTx" presStyleLbl="parChTrans1D2" presStyleIdx="1" presStyleCnt="3"/>
      <dgm:spPr/>
      <dgm:t>
        <a:bodyPr/>
        <a:lstStyle/>
        <a:p>
          <a:endParaRPr lang="fr-FR"/>
        </a:p>
      </dgm:t>
    </dgm:pt>
    <dgm:pt modelId="{282E0832-654E-A546-8A1A-CF641D47262A}" type="pres">
      <dgm:prSet presAssocID="{95291BCF-48DF-5044-B963-42730D365D91}" presName="root2" presStyleCnt="0"/>
      <dgm:spPr/>
    </dgm:pt>
    <dgm:pt modelId="{658DA779-0051-BE44-99CB-C65E6376EFB9}" type="pres">
      <dgm:prSet presAssocID="{95291BCF-48DF-5044-B963-42730D365D91}" presName="LevelTwoTextNode" presStyleLbl="node2" presStyleIdx="1" presStyleCnt="3" custLinFactY="13388" custLinFactNeighborX="-727" custLinFactNeighborY="100000">
        <dgm:presLayoutVars>
          <dgm:chPref val="3"/>
        </dgm:presLayoutVars>
      </dgm:prSet>
      <dgm:spPr/>
      <dgm:t>
        <a:bodyPr/>
        <a:lstStyle/>
        <a:p>
          <a:endParaRPr lang="fr-FR"/>
        </a:p>
      </dgm:t>
    </dgm:pt>
    <dgm:pt modelId="{45173458-CA7B-6F46-9FA7-C602F8FB2C4E}" type="pres">
      <dgm:prSet presAssocID="{95291BCF-48DF-5044-B963-42730D365D91}" presName="level3hierChild" presStyleCnt="0"/>
      <dgm:spPr/>
    </dgm:pt>
    <dgm:pt modelId="{5E0D1D17-E0D4-D748-BC3B-FB8419355E19}" type="pres">
      <dgm:prSet presAssocID="{9AAF4A2F-023E-E949-A77C-A4B88F89F098}" presName="conn2-1" presStyleLbl="parChTrans1D3" presStyleIdx="0" presStyleCnt="4"/>
      <dgm:spPr/>
      <dgm:t>
        <a:bodyPr/>
        <a:lstStyle/>
        <a:p>
          <a:endParaRPr lang="fr-FR"/>
        </a:p>
      </dgm:t>
    </dgm:pt>
    <dgm:pt modelId="{25ACAA2D-F418-9341-B616-097AAAAAF207}" type="pres">
      <dgm:prSet presAssocID="{9AAF4A2F-023E-E949-A77C-A4B88F89F098}" presName="connTx" presStyleLbl="parChTrans1D3" presStyleIdx="0" presStyleCnt="4"/>
      <dgm:spPr/>
      <dgm:t>
        <a:bodyPr/>
        <a:lstStyle/>
        <a:p>
          <a:endParaRPr lang="fr-FR"/>
        </a:p>
      </dgm:t>
    </dgm:pt>
    <dgm:pt modelId="{3984FEA8-6292-F241-BDE8-9813734A9696}" type="pres">
      <dgm:prSet presAssocID="{D43D860A-3B7E-B044-9944-B71BEE284ED1}" presName="root2" presStyleCnt="0"/>
      <dgm:spPr/>
    </dgm:pt>
    <dgm:pt modelId="{A4B7141D-5BF0-7C4E-B325-357435E7D56C}" type="pres">
      <dgm:prSet presAssocID="{D43D860A-3B7E-B044-9944-B71BEE284ED1}" presName="LevelTwoTextNode" presStyleLbl="node3" presStyleIdx="0" presStyleCnt="4">
        <dgm:presLayoutVars>
          <dgm:chPref val="3"/>
        </dgm:presLayoutVars>
      </dgm:prSet>
      <dgm:spPr/>
      <dgm:t>
        <a:bodyPr/>
        <a:lstStyle/>
        <a:p>
          <a:endParaRPr lang="fr-FR"/>
        </a:p>
      </dgm:t>
    </dgm:pt>
    <dgm:pt modelId="{4A26E203-09EE-6C44-B9A4-6058B8A9D21F}" type="pres">
      <dgm:prSet presAssocID="{D43D860A-3B7E-B044-9944-B71BEE284ED1}" presName="level3hierChild" presStyleCnt="0"/>
      <dgm:spPr/>
    </dgm:pt>
    <dgm:pt modelId="{6030C715-88B7-BF42-B6FE-595D3FA0FADC}" type="pres">
      <dgm:prSet presAssocID="{E8D9CD92-8A6B-634A-AC5E-4B424272AAE2}" presName="conn2-1" presStyleLbl="parChTrans1D4" presStyleIdx="0" presStyleCnt="3"/>
      <dgm:spPr/>
      <dgm:t>
        <a:bodyPr/>
        <a:lstStyle/>
        <a:p>
          <a:endParaRPr lang="fr-FR"/>
        </a:p>
      </dgm:t>
    </dgm:pt>
    <dgm:pt modelId="{CE5D2755-6206-5546-B4BA-93FEFD805155}" type="pres">
      <dgm:prSet presAssocID="{E8D9CD92-8A6B-634A-AC5E-4B424272AAE2}" presName="connTx" presStyleLbl="parChTrans1D4" presStyleIdx="0" presStyleCnt="3"/>
      <dgm:spPr/>
      <dgm:t>
        <a:bodyPr/>
        <a:lstStyle/>
        <a:p>
          <a:endParaRPr lang="fr-FR"/>
        </a:p>
      </dgm:t>
    </dgm:pt>
    <dgm:pt modelId="{94BD4644-1E64-5649-8DF7-E6DE79B6FB4E}" type="pres">
      <dgm:prSet presAssocID="{356A92B1-8576-884C-A6AD-F9EB368BBD43}" presName="root2" presStyleCnt="0"/>
      <dgm:spPr/>
    </dgm:pt>
    <dgm:pt modelId="{F89DCA83-FA67-0845-A72B-B1BBFC172116}" type="pres">
      <dgm:prSet presAssocID="{356A92B1-8576-884C-A6AD-F9EB368BBD43}" presName="LevelTwoTextNode" presStyleLbl="node4" presStyleIdx="0" presStyleCnt="3" custScaleX="261874" custScaleY="70334" custLinFactNeighborX="21504" custLinFactNeighborY="-5183">
        <dgm:presLayoutVars>
          <dgm:chPref val="3"/>
        </dgm:presLayoutVars>
      </dgm:prSet>
      <dgm:spPr/>
      <dgm:t>
        <a:bodyPr/>
        <a:lstStyle/>
        <a:p>
          <a:endParaRPr lang="fr-FR"/>
        </a:p>
      </dgm:t>
    </dgm:pt>
    <dgm:pt modelId="{63B76672-4D30-8E46-BD31-6A50442C0716}" type="pres">
      <dgm:prSet presAssocID="{356A92B1-8576-884C-A6AD-F9EB368BBD43}" presName="level3hierChild" presStyleCnt="0"/>
      <dgm:spPr/>
    </dgm:pt>
    <dgm:pt modelId="{BC9CFC4C-8FDF-DD4D-B32B-BFB468E7053D}" type="pres">
      <dgm:prSet presAssocID="{EDEC5F1F-FFE0-1442-8D4E-F9BE9DD13372}" presName="conn2-1" presStyleLbl="parChTrans1D3" presStyleIdx="1" presStyleCnt="4"/>
      <dgm:spPr/>
      <dgm:t>
        <a:bodyPr/>
        <a:lstStyle/>
        <a:p>
          <a:endParaRPr lang="fr-FR"/>
        </a:p>
      </dgm:t>
    </dgm:pt>
    <dgm:pt modelId="{0121EDAE-545A-9646-BF72-395C991342D7}" type="pres">
      <dgm:prSet presAssocID="{EDEC5F1F-FFE0-1442-8D4E-F9BE9DD13372}" presName="connTx" presStyleLbl="parChTrans1D3" presStyleIdx="1" presStyleCnt="4"/>
      <dgm:spPr/>
      <dgm:t>
        <a:bodyPr/>
        <a:lstStyle/>
        <a:p>
          <a:endParaRPr lang="fr-FR"/>
        </a:p>
      </dgm:t>
    </dgm:pt>
    <dgm:pt modelId="{5F84534A-82F4-9141-8264-99216D9D7D85}" type="pres">
      <dgm:prSet presAssocID="{184BB8F7-43A5-A249-BCAC-D854413FE603}" presName="root2" presStyleCnt="0"/>
      <dgm:spPr/>
    </dgm:pt>
    <dgm:pt modelId="{34E2AADA-B8DB-FB41-992D-B4578052594C}" type="pres">
      <dgm:prSet presAssocID="{184BB8F7-43A5-A249-BCAC-D854413FE603}" presName="LevelTwoTextNode" presStyleLbl="node3" presStyleIdx="1" presStyleCnt="4">
        <dgm:presLayoutVars>
          <dgm:chPref val="3"/>
        </dgm:presLayoutVars>
      </dgm:prSet>
      <dgm:spPr/>
      <dgm:t>
        <a:bodyPr/>
        <a:lstStyle/>
        <a:p>
          <a:endParaRPr lang="fr-FR"/>
        </a:p>
      </dgm:t>
    </dgm:pt>
    <dgm:pt modelId="{DA7AE9B4-BFF7-314E-BC2E-412BB16DAC46}" type="pres">
      <dgm:prSet presAssocID="{184BB8F7-43A5-A249-BCAC-D854413FE603}" presName="level3hierChild" presStyleCnt="0"/>
      <dgm:spPr/>
    </dgm:pt>
    <dgm:pt modelId="{31C88398-FF11-D741-8C2D-679B76A93046}" type="pres">
      <dgm:prSet presAssocID="{A8B3474A-80B8-7448-AA1E-6CDFE5F4C53D}" presName="conn2-1" presStyleLbl="parChTrans1D4" presStyleIdx="1" presStyleCnt="3"/>
      <dgm:spPr/>
      <dgm:t>
        <a:bodyPr/>
        <a:lstStyle/>
        <a:p>
          <a:endParaRPr lang="fr-FR"/>
        </a:p>
      </dgm:t>
    </dgm:pt>
    <dgm:pt modelId="{67EF0371-DE8A-5D41-9EB6-807F04365A30}" type="pres">
      <dgm:prSet presAssocID="{A8B3474A-80B8-7448-AA1E-6CDFE5F4C53D}" presName="connTx" presStyleLbl="parChTrans1D4" presStyleIdx="1" presStyleCnt="3"/>
      <dgm:spPr/>
      <dgm:t>
        <a:bodyPr/>
        <a:lstStyle/>
        <a:p>
          <a:endParaRPr lang="fr-FR"/>
        </a:p>
      </dgm:t>
    </dgm:pt>
    <dgm:pt modelId="{74D82588-44FF-D640-AE8F-0BE3C0E1F0F8}" type="pres">
      <dgm:prSet presAssocID="{45A90199-854A-8A41-945A-8F3000734288}" presName="root2" presStyleCnt="0"/>
      <dgm:spPr/>
    </dgm:pt>
    <dgm:pt modelId="{8FDE73F2-D75E-504F-8301-C9730437AB7A}" type="pres">
      <dgm:prSet presAssocID="{45A90199-854A-8A41-945A-8F3000734288}" presName="LevelTwoTextNode" presStyleLbl="node4" presStyleIdx="1" presStyleCnt="3" custScaleX="260311" custScaleY="100013" custLinFactNeighborX="30763" custLinFactNeighborY="506">
        <dgm:presLayoutVars>
          <dgm:chPref val="3"/>
        </dgm:presLayoutVars>
      </dgm:prSet>
      <dgm:spPr/>
      <dgm:t>
        <a:bodyPr/>
        <a:lstStyle/>
        <a:p>
          <a:endParaRPr lang="fr-FR"/>
        </a:p>
      </dgm:t>
    </dgm:pt>
    <dgm:pt modelId="{64955B4C-D2F9-5947-A0C5-EA5F895BD13B}" type="pres">
      <dgm:prSet presAssocID="{45A90199-854A-8A41-945A-8F3000734288}" presName="level3hierChild" presStyleCnt="0"/>
      <dgm:spPr/>
    </dgm:pt>
    <dgm:pt modelId="{8628DD62-539C-FC4E-B2F0-17C74D6072B3}" type="pres">
      <dgm:prSet presAssocID="{B93695BD-BACD-F548-A911-5F4A7B94A6CB}" presName="conn2-1" presStyleLbl="parChTrans1D3" presStyleIdx="2" presStyleCnt="4"/>
      <dgm:spPr/>
      <dgm:t>
        <a:bodyPr/>
        <a:lstStyle/>
        <a:p>
          <a:endParaRPr lang="fr-FR"/>
        </a:p>
      </dgm:t>
    </dgm:pt>
    <dgm:pt modelId="{4660D359-59C8-6A4C-8306-E1148A8B87C6}" type="pres">
      <dgm:prSet presAssocID="{B93695BD-BACD-F548-A911-5F4A7B94A6CB}" presName="connTx" presStyleLbl="parChTrans1D3" presStyleIdx="2" presStyleCnt="4"/>
      <dgm:spPr/>
      <dgm:t>
        <a:bodyPr/>
        <a:lstStyle/>
        <a:p>
          <a:endParaRPr lang="fr-FR"/>
        </a:p>
      </dgm:t>
    </dgm:pt>
    <dgm:pt modelId="{4197750D-0981-4948-8E3F-07DBD170E3EC}" type="pres">
      <dgm:prSet presAssocID="{2E2FE7EB-45D1-0046-870F-0CA6BFC22590}" presName="root2" presStyleCnt="0"/>
      <dgm:spPr/>
    </dgm:pt>
    <dgm:pt modelId="{13E7396A-33A5-0044-B549-40A185047466}" type="pres">
      <dgm:prSet presAssocID="{2E2FE7EB-45D1-0046-870F-0CA6BFC22590}" presName="LevelTwoTextNode" presStyleLbl="node3" presStyleIdx="2" presStyleCnt="4" custScaleY="87107" custLinFactNeighborX="3317" custLinFactNeighborY="4621">
        <dgm:presLayoutVars>
          <dgm:chPref val="3"/>
        </dgm:presLayoutVars>
      </dgm:prSet>
      <dgm:spPr/>
      <dgm:t>
        <a:bodyPr/>
        <a:lstStyle/>
        <a:p>
          <a:endParaRPr lang="fr-FR"/>
        </a:p>
      </dgm:t>
    </dgm:pt>
    <dgm:pt modelId="{93BDA7C6-55CD-3141-B766-6740A7748B39}" type="pres">
      <dgm:prSet presAssocID="{2E2FE7EB-45D1-0046-870F-0CA6BFC22590}" presName="level3hierChild" presStyleCnt="0"/>
      <dgm:spPr/>
    </dgm:pt>
    <dgm:pt modelId="{0BE186F7-4CBA-B642-9329-93E8DB8C22FD}" type="pres">
      <dgm:prSet presAssocID="{767782B1-9005-E048-81F7-4CB6B778BB64}" presName="conn2-1" presStyleLbl="parChTrans1D4" presStyleIdx="2" presStyleCnt="3"/>
      <dgm:spPr/>
      <dgm:t>
        <a:bodyPr/>
        <a:lstStyle/>
        <a:p>
          <a:endParaRPr lang="fr-FR"/>
        </a:p>
      </dgm:t>
    </dgm:pt>
    <dgm:pt modelId="{EE4432B1-3BF1-1440-82F8-0230217D67FD}" type="pres">
      <dgm:prSet presAssocID="{767782B1-9005-E048-81F7-4CB6B778BB64}" presName="connTx" presStyleLbl="parChTrans1D4" presStyleIdx="2" presStyleCnt="3"/>
      <dgm:spPr/>
      <dgm:t>
        <a:bodyPr/>
        <a:lstStyle/>
        <a:p>
          <a:endParaRPr lang="fr-FR"/>
        </a:p>
      </dgm:t>
    </dgm:pt>
    <dgm:pt modelId="{2A34D94E-DAB4-7E48-837A-5F56FD0693ED}" type="pres">
      <dgm:prSet presAssocID="{78687346-D51B-2E4B-833C-7A9DBE8C9FE0}" presName="root2" presStyleCnt="0"/>
      <dgm:spPr/>
    </dgm:pt>
    <dgm:pt modelId="{4FD8F73C-124B-FF48-92B1-2B178C142E36}" type="pres">
      <dgm:prSet presAssocID="{78687346-D51B-2E4B-833C-7A9DBE8C9FE0}" presName="LevelTwoTextNode" presStyleLbl="node4" presStyleIdx="2" presStyleCnt="3" custScaleX="258290" custScaleY="102983" custLinFactNeighborX="5670" custLinFactNeighborY="12559">
        <dgm:presLayoutVars>
          <dgm:chPref val="3"/>
        </dgm:presLayoutVars>
      </dgm:prSet>
      <dgm:spPr/>
      <dgm:t>
        <a:bodyPr/>
        <a:lstStyle/>
        <a:p>
          <a:endParaRPr lang="fr-FR"/>
        </a:p>
      </dgm:t>
    </dgm:pt>
    <dgm:pt modelId="{7751767E-0889-984D-894D-387CB1C62970}" type="pres">
      <dgm:prSet presAssocID="{78687346-D51B-2E4B-833C-7A9DBE8C9FE0}" presName="level3hierChild" presStyleCnt="0"/>
      <dgm:spPr/>
    </dgm:pt>
    <dgm:pt modelId="{0711E5E1-14E2-774B-8523-563B3E457277}" type="pres">
      <dgm:prSet presAssocID="{0CBC6286-A568-0741-8A56-1D98922E6C9D}" presName="conn2-1" presStyleLbl="parChTrans1D2" presStyleIdx="2" presStyleCnt="3"/>
      <dgm:spPr/>
      <dgm:t>
        <a:bodyPr/>
        <a:lstStyle/>
        <a:p>
          <a:endParaRPr lang="fr-FR"/>
        </a:p>
      </dgm:t>
    </dgm:pt>
    <dgm:pt modelId="{1933F76F-E5F6-9340-B8FC-9A363F27B828}" type="pres">
      <dgm:prSet presAssocID="{0CBC6286-A568-0741-8A56-1D98922E6C9D}" presName="connTx" presStyleLbl="parChTrans1D2" presStyleIdx="2" presStyleCnt="3"/>
      <dgm:spPr/>
      <dgm:t>
        <a:bodyPr/>
        <a:lstStyle/>
        <a:p>
          <a:endParaRPr lang="fr-FR"/>
        </a:p>
      </dgm:t>
    </dgm:pt>
    <dgm:pt modelId="{356F635C-314A-C447-9BF5-ADEAB152BE12}" type="pres">
      <dgm:prSet presAssocID="{F7D0092A-B7AC-F448-9F72-FC06F0EF88B9}" presName="root2" presStyleCnt="0"/>
      <dgm:spPr/>
    </dgm:pt>
    <dgm:pt modelId="{96515CD6-2DE7-0043-A727-649C2441D58B}" type="pres">
      <dgm:prSet presAssocID="{F7D0092A-B7AC-F448-9F72-FC06F0EF88B9}" presName="LevelTwoTextNode" presStyleLbl="node2" presStyleIdx="2" presStyleCnt="3" custLinFactNeighborX="-1853" custLinFactNeighborY="19762">
        <dgm:presLayoutVars>
          <dgm:chPref val="3"/>
        </dgm:presLayoutVars>
      </dgm:prSet>
      <dgm:spPr/>
      <dgm:t>
        <a:bodyPr/>
        <a:lstStyle/>
        <a:p>
          <a:endParaRPr lang="fr-FR"/>
        </a:p>
      </dgm:t>
    </dgm:pt>
    <dgm:pt modelId="{D6FED96F-CBD6-B040-809B-2986E8C00997}" type="pres">
      <dgm:prSet presAssocID="{F7D0092A-B7AC-F448-9F72-FC06F0EF88B9}" presName="level3hierChild" presStyleCnt="0"/>
      <dgm:spPr/>
    </dgm:pt>
    <dgm:pt modelId="{EDCD86F9-6770-F545-BA7F-2072523C4F99}" type="pres">
      <dgm:prSet presAssocID="{7DB254F0-AB3E-2D42-AEB4-FDE0D31CFD7D}" presName="conn2-1" presStyleLbl="parChTrans1D3" presStyleIdx="3" presStyleCnt="4"/>
      <dgm:spPr/>
      <dgm:t>
        <a:bodyPr/>
        <a:lstStyle/>
        <a:p>
          <a:endParaRPr lang="fr-FR"/>
        </a:p>
      </dgm:t>
    </dgm:pt>
    <dgm:pt modelId="{7CF34E0E-9DBE-0649-A7C6-7B9B6CFEED8F}" type="pres">
      <dgm:prSet presAssocID="{7DB254F0-AB3E-2D42-AEB4-FDE0D31CFD7D}" presName="connTx" presStyleLbl="parChTrans1D3" presStyleIdx="3" presStyleCnt="4"/>
      <dgm:spPr/>
      <dgm:t>
        <a:bodyPr/>
        <a:lstStyle/>
        <a:p>
          <a:endParaRPr lang="fr-FR"/>
        </a:p>
      </dgm:t>
    </dgm:pt>
    <dgm:pt modelId="{901BD8BD-3851-B142-9BC0-893EFF7B2E29}" type="pres">
      <dgm:prSet presAssocID="{F03C0B81-518D-A545-8A7E-3E0D84C88721}" presName="root2" presStyleCnt="0"/>
      <dgm:spPr/>
    </dgm:pt>
    <dgm:pt modelId="{0FF27082-79A2-1848-B560-AEE51B408A0D}" type="pres">
      <dgm:prSet presAssocID="{F03C0B81-518D-A545-8A7E-3E0D84C88721}" presName="LevelTwoTextNode" presStyleLbl="node3" presStyleIdx="3" presStyleCnt="4" custScaleX="251324" custScaleY="115086" custLinFactNeighborX="-3634" custLinFactNeighborY="28836">
        <dgm:presLayoutVars>
          <dgm:chPref val="3"/>
        </dgm:presLayoutVars>
      </dgm:prSet>
      <dgm:spPr/>
      <dgm:t>
        <a:bodyPr/>
        <a:lstStyle/>
        <a:p>
          <a:endParaRPr lang="fr-FR"/>
        </a:p>
      </dgm:t>
    </dgm:pt>
    <dgm:pt modelId="{4F519A4C-197C-2D4E-991A-E16EDB6591CB}" type="pres">
      <dgm:prSet presAssocID="{F03C0B81-518D-A545-8A7E-3E0D84C88721}" presName="level3hierChild" presStyleCnt="0"/>
      <dgm:spPr/>
    </dgm:pt>
  </dgm:ptLst>
  <dgm:cxnLst>
    <dgm:cxn modelId="{EE9B4B94-2600-A74C-A79F-1826BE768F89}" type="presOf" srcId="{767782B1-9005-E048-81F7-4CB6B778BB64}" destId="{EE4432B1-3BF1-1440-82F8-0230217D67FD}" srcOrd="1" destOrd="0" presId="urn:microsoft.com/office/officeart/2005/8/layout/hierarchy2"/>
    <dgm:cxn modelId="{6B352B96-A28E-2742-8CDE-55D10161C8A5}" type="presOf" srcId="{EDEC5F1F-FFE0-1442-8D4E-F9BE9DD13372}" destId="{BC9CFC4C-8FDF-DD4D-B32B-BFB468E7053D}" srcOrd="0" destOrd="0" presId="urn:microsoft.com/office/officeart/2005/8/layout/hierarchy2"/>
    <dgm:cxn modelId="{52BB6B9D-850E-5C47-AD40-75B5C6112708}" type="presOf" srcId="{F03C0B81-518D-A545-8A7E-3E0D84C88721}" destId="{0FF27082-79A2-1848-B560-AEE51B408A0D}" srcOrd="0" destOrd="0" presId="urn:microsoft.com/office/officeart/2005/8/layout/hierarchy2"/>
    <dgm:cxn modelId="{EF320322-3A83-E54A-9D16-2F3576B41304}" srcId="{95291BCF-48DF-5044-B963-42730D365D91}" destId="{184BB8F7-43A5-A249-BCAC-D854413FE603}" srcOrd="1" destOrd="0" parTransId="{EDEC5F1F-FFE0-1442-8D4E-F9BE9DD13372}" sibTransId="{C5A94A44-F5F7-194F-A99E-93B85F7CEEA8}"/>
    <dgm:cxn modelId="{22DAA027-9E59-4D49-BE37-0A1D31AC22BB}" type="presOf" srcId="{9AAF4A2F-023E-E949-A77C-A4B88F89F098}" destId="{25ACAA2D-F418-9341-B616-097AAAAAF207}" srcOrd="1" destOrd="0" presId="urn:microsoft.com/office/officeart/2005/8/layout/hierarchy2"/>
    <dgm:cxn modelId="{236C4DD5-D243-DD41-A59F-2207771A4F10}" type="presOf" srcId="{0CBC6286-A568-0741-8A56-1D98922E6C9D}" destId="{0711E5E1-14E2-774B-8523-563B3E457277}" srcOrd="0" destOrd="0" presId="urn:microsoft.com/office/officeart/2005/8/layout/hierarchy2"/>
    <dgm:cxn modelId="{196708AE-A2A4-EF4C-925F-6BED797A0051}" type="presOf" srcId="{356A92B1-8576-884C-A6AD-F9EB368BBD43}" destId="{F89DCA83-FA67-0845-A72B-B1BBFC172116}" srcOrd="0" destOrd="0" presId="urn:microsoft.com/office/officeart/2005/8/layout/hierarchy2"/>
    <dgm:cxn modelId="{604DAC51-7DF6-7E49-B826-21BF8328D5CB}" type="presOf" srcId="{E8D9CD92-8A6B-634A-AC5E-4B424272AAE2}" destId="{CE5D2755-6206-5546-B4BA-93FEFD805155}" srcOrd="1" destOrd="0" presId="urn:microsoft.com/office/officeart/2005/8/layout/hierarchy2"/>
    <dgm:cxn modelId="{9E3CF638-FF16-7349-8F37-61EC25210BAB}" type="presOf" srcId="{95291BCF-48DF-5044-B963-42730D365D91}" destId="{658DA779-0051-BE44-99CB-C65E6376EFB9}" srcOrd="0" destOrd="0" presId="urn:microsoft.com/office/officeart/2005/8/layout/hierarchy2"/>
    <dgm:cxn modelId="{68AA7778-4EC8-2E42-911E-302750D0177A}" type="presOf" srcId="{78687346-D51B-2E4B-833C-7A9DBE8C9FE0}" destId="{4FD8F73C-124B-FF48-92B1-2B178C142E36}" srcOrd="0" destOrd="0" presId="urn:microsoft.com/office/officeart/2005/8/layout/hierarchy2"/>
    <dgm:cxn modelId="{8719F6D6-4397-AA4B-8897-E311841D31B8}" srcId="{6EA24024-DE0A-B44E-BF86-14E96B8CBB40}" destId="{8FB22327-63DA-BB43-8D14-6525C53E938E}" srcOrd="0" destOrd="0" parTransId="{2D94133B-FAFE-564E-AB09-268157AF8FC2}" sibTransId="{4339C9E8-4E3F-8B45-BE6A-DE712DEE49A7}"/>
    <dgm:cxn modelId="{0D10C2D2-27EE-994C-BFA8-C83917AC0D83}" type="presOf" srcId="{B93695BD-BACD-F548-A911-5F4A7B94A6CB}" destId="{8628DD62-539C-FC4E-B2F0-17C74D6072B3}" srcOrd="0" destOrd="0" presId="urn:microsoft.com/office/officeart/2005/8/layout/hierarchy2"/>
    <dgm:cxn modelId="{B64793EC-32BD-7E4A-AFD1-41CA467FFCE8}" type="presOf" srcId="{F7D0092A-B7AC-F448-9F72-FC06F0EF88B9}" destId="{96515CD6-2DE7-0043-A727-649C2441D58B}" srcOrd="0" destOrd="0" presId="urn:microsoft.com/office/officeart/2005/8/layout/hierarchy2"/>
    <dgm:cxn modelId="{3C014497-DBB2-8747-8B7D-FFB8790DF3A1}" type="presOf" srcId="{E8D9CD92-8A6B-634A-AC5E-4B424272AAE2}" destId="{6030C715-88B7-BF42-B6FE-595D3FA0FADC}" srcOrd="0" destOrd="0" presId="urn:microsoft.com/office/officeart/2005/8/layout/hierarchy2"/>
    <dgm:cxn modelId="{A21CE6BD-8C5C-014F-B5AC-DF73F09D85C0}" type="presOf" srcId="{B93695BD-BACD-F548-A911-5F4A7B94A6CB}" destId="{4660D359-59C8-6A4C-8306-E1148A8B87C6}" srcOrd="1" destOrd="0" presId="urn:microsoft.com/office/officeart/2005/8/layout/hierarchy2"/>
    <dgm:cxn modelId="{A2AE624B-46C0-7044-BBC9-45437431B585}" type="presOf" srcId="{7DB254F0-AB3E-2D42-AEB4-FDE0D31CFD7D}" destId="{7CF34E0E-9DBE-0649-A7C6-7B9B6CFEED8F}" srcOrd="1" destOrd="0" presId="urn:microsoft.com/office/officeart/2005/8/layout/hierarchy2"/>
    <dgm:cxn modelId="{9FDE9F47-F2DF-3548-A599-F3A29B258B29}" type="presOf" srcId="{6EA24024-DE0A-B44E-BF86-14E96B8CBB40}" destId="{3A3C2C29-C60D-C94A-B02D-8B2A609289BC}" srcOrd="0" destOrd="0" presId="urn:microsoft.com/office/officeart/2005/8/layout/hierarchy2"/>
    <dgm:cxn modelId="{6BA1BAE3-9B76-C449-9788-D1E979162164}" srcId="{2E2FE7EB-45D1-0046-870F-0CA6BFC22590}" destId="{78687346-D51B-2E4B-833C-7A9DBE8C9FE0}" srcOrd="0" destOrd="0" parTransId="{767782B1-9005-E048-81F7-4CB6B778BB64}" sibTransId="{F92A242A-7328-AD45-B049-CA3FDCDA3AAA}"/>
    <dgm:cxn modelId="{285E90BA-ADF2-2042-95D1-A086BEC99F09}" type="presOf" srcId="{767782B1-9005-E048-81F7-4CB6B778BB64}" destId="{0BE186F7-4CBA-B642-9329-93E8DB8C22FD}" srcOrd="0" destOrd="0" presId="urn:microsoft.com/office/officeart/2005/8/layout/hierarchy2"/>
    <dgm:cxn modelId="{BCDB4468-EC92-CF45-AB61-F51FEB71EAFA}" type="presOf" srcId="{3767A839-A207-0541-9BDC-360E216C01C0}" destId="{65FCA315-30BF-4A4D-A20A-CEC59EB1C9CC}" srcOrd="0" destOrd="0" presId="urn:microsoft.com/office/officeart/2005/8/layout/hierarchy2"/>
    <dgm:cxn modelId="{298BF76F-C232-3B49-BDF7-469289BF9A62}" srcId="{D43D860A-3B7E-B044-9944-B71BEE284ED1}" destId="{356A92B1-8576-884C-A6AD-F9EB368BBD43}" srcOrd="0" destOrd="0" parTransId="{E8D9CD92-8A6B-634A-AC5E-4B424272AAE2}" sibTransId="{E053F0DC-6007-B44F-BA03-A56431C595C1}"/>
    <dgm:cxn modelId="{ECA6649A-E32A-8544-91F7-503DDBD62384}" type="presOf" srcId="{EDEC5F1F-FFE0-1442-8D4E-F9BE9DD13372}" destId="{0121EDAE-545A-9646-BF72-395C991342D7}" srcOrd="1" destOrd="0" presId="urn:microsoft.com/office/officeart/2005/8/layout/hierarchy2"/>
    <dgm:cxn modelId="{54913ABD-043A-6845-91CA-AA5B5DFE0017}" type="presOf" srcId="{45A90199-854A-8A41-945A-8F3000734288}" destId="{8FDE73F2-D75E-504F-8301-C9730437AB7A}" srcOrd="0" destOrd="0" presId="urn:microsoft.com/office/officeart/2005/8/layout/hierarchy2"/>
    <dgm:cxn modelId="{B327DE5C-F72B-A04E-9987-727226E3D5F2}" srcId="{6EA24024-DE0A-B44E-BF86-14E96B8CBB40}" destId="{F7D0092A-B7AC-F448-9F72-FC06F0EF88B9}" srcOrd="2" destOrd="0" parTransId="{0CBC6286-A568-0741-8A56-1D98922E6C9D}" sibTransId="{FAAAB2BC-E447-574B-9750-AE8FD873227F}"/>
    <dgm:cxn modelId="{5FF240BF-C7CC-474F-A150-614FD1E89400}" srcId="{95291BCF-48DF-5044-B963-42730D365D91}" destId="{D43D860A-3B7E-B044-9944-B71BEE284ED1}" srcOrd="0" destOrd="0" parTransId="{9AAF4A2F-023E-E949-A77C-A4B88F89F098}" sibTransId="{74FAE02F-3DC0-6C4B-90A9-DCB21FAD89E4}"/>
    <dgm:cxn modelId="{7A63CA6E-4DAA-BB47-9305-DBCB1ED69D51}" type="presOf" srcId="{21A18F45-6D12-E54D-B103-29B6B34AF56B}" destId="{5CD7899D-B93A-B04F-AC9F-F0C647B80F71}" srcOrd="0" destOrd="0" presId="urn:microsoft.com/office/officeart/2005/8/layout/hierarchy2"/>
    <dgm:cxn modelId="{F13F3509-2D0E-7644-A13D-9B2F62EECFCA}" type="presOf" srcId="{0CBC6286-A568-0741-8A56-1D98922E6C9D}" destId="{1933F76F-E5F6-9340-B8FC-9A363F27B828}" srcOrd="1" destOrd="0" presId="urn:microsoft.com/office/officeart/2005/8/layout/hierarchy2"/>
    <dgm:cxn modelId="{8C330521-0E49-C940-8EA2-19FC58796268}" type="presOf" srcId="{21A18F45-6D12-E54D-B103-29B6B34AF56B}" destId="{0B0FCD96-0D12-AB49-ADAF-171541248A46}" srcOrd="1" destOrd="0" presId="urn:microsoft.com/office/officeart/2005/8/layout/hierarchy2"/>
    <dgm:cxn modelId="{78560538-8D7C-5047-82E1-F18E88A6B269}" type="presOf" srcId="{2D94133B-FAFE-564E-AB09-268157AF8FC2}" destId="{BC177F47-C8E3-AA4C-B658-375EF07EE9A5}" srcOrd="0" destOrd="0" presId="urn:microsoft.com/office/officeart/2005/8/layout/hierarchy2"/>
    <dgm:cxn modelId="{73E9E6C6-F508-E142-9329-C417E0E00CB6}" type="presOf" srcId="{8FB22327-63DA-BB43-8D14-6525C53E938E}" destId="{984EF929-8D53-F74A-B1BF-E8DA5C6C3863}" srcOrd="0" destOrd="0" presId="urn:microsoft.com/office/officeart/2005/8/layout/hierarchy2"/>
    <dgm:cxn modelId="{776FA0D4-FC87-D340-ADF8-EA1970B33B71}" srcId="{3767A839-A207-0541-9BDC-360E216C01C0}" destId="{6EA24024-DE0A-B44E-BF86-14E96B8CBB40}" srcOrd="0" destOrd="0" parTransId="{4933CA4D-F6A0-544B-86DF-3E5ED56673B4}" sibTransId="{7EB58979-4AA9-5D48-BB80-CF6A02BD0925}"/>
    <dgm:cxn modelId="{D1D8BC68-FD12-A941-AF1F-7E33A54E0C14}" type="presOf" srcId="{9AAF4A2F-023E-E949-A77C-A4B88F89F098}" destId="{5E0D1D17-E0D4-D748-BC3B-FB8419355E19}" srcOrd="0" destOrd="0" presId="urn:microsoft.com/office/officeart/2005/8/layout/hierarchy2"/>
    <dgm:cxn modelId="{1C7C679F-6789-9447-A573-641D82521052}" type="presOf" srcId="{184BB8F7-43A5-A249-BCAC-D854413FE603}" destId="{34E2AADA-B8DB-FB41-992D-B4578052594C}" srcOrd="0" destOrd="0" presId="urn:microsoft.com/office/officeart/2005/8/layout/hierarchy2"/>
    <dgm:cxn modelId="{56D37D4F-E985-F843-90F6-06EFCF35C3F8}" type="presOf" srcId="{7DB254F0-AB3E-2D42-AEB4-FDE0D31CFD7D}" destId="{EDCD86F9-6770-F545-BA7F-2072523C4F99}" srcOrd="0" destOrd="0" presId="urn:microsoft.com/office/officeart/2005/8/layout/hierarchy2"/>
    <dgm:cxn modelId="{3FA2D3F7-7743-E34F-88FE-208C2E88C20D}" type="presOf" srcId="{A8B3474A-80B8-7448-AA1E-6CDFE5F4C53D}" destId="{67EF0371-DE8A-5D41-9EB6-807F04365A30}" srcOrd="1" destOrd="0" presId="urn:microsoft.com/office/officeart/2005/8/layout/hierarchy2"/>
    <dgm:cxn modelId="{69AB2995-76CD-9E4D-B7CB-00DD78A48174}" srcId="{184BB8F7-43A5-A249-BCAC-D854413FE603}" destId="{45A90199-854A-8A41-945A-8F3000734288}" srcOrd="0" destOrd="0" parTransId="{A8B3474A-80B8-7448-AA1E-6CDFE5F4C53D}" sibTransId="{C533E15B-580B-7147-A008-6C5BDF7A2041}"/>
    <dgm:cxn modelId="{C0B0B51D-751C-5749-BE53-DA460401BC1E}" type="presOf" srcId="{D43D860A-3B7E-B044-9944-B71BEE284ED1}" destId="{A4B7141D-5BF0-7C4E-B325-357435E7D56C}" srcOrd="0" destOrd="0" presId="urn:microsoft.com/office/officeart/2005/8/layout/hierarchy2"/>
    <dgm:cxn modelId="{43C88CE8-CC63-0848-B90E-39493FA9F5EF}" type="presOf" srcId="{2E2FE7EB-45D1-0046-870F-0CA6BFC22590}" destId="{13E7396A-33A5-0044-B549-40A185047466}" srcOrd="0" destOrd="0" presId="urn:microsoft.com/office/officeart/2005/8/layout/hierarchy2"/>
    <dgm:cxn modelId="{B894EC47-042E-D14C-81D7-9B41A8F74359}" type="presOf" srcId="{2D94133B-FAFE-564E-AB09-268157AF8FC2}" destId="{A4E22A47-CD89-BB4A-B4B4-5A84F49B4CB0}" srcOrd="1" destOrd="0" presId="urn:microsoft.com/office/officeart/2005/8/layout/hierarchy2"/>
    <dgm:cxn modelId="{D9E21394-8CB2-244E-9C7E-1DAE996AD28D}" type="presOf" srcId="{A8B3474A-80B8-7448-AA1E-6CDFE5F4C53D}" destId="{31C88398-FF11-D741-8C2D-679B76A93046}" srcOrd="0" destOrd="0" presId="urn:microsoft.com/office/officeart/2005/8/layout/hierarchy2"/>
    <dgm:cxn modelId="{F982D2CF-18ED-6946-AF4D-F903068DBC49}" srcId="{F7D0092A-B7AC-F448-9F72-FC06F0EF88B9}" destId="{F03C0B81-518D-A545-8A7E-3E0D84C88721}" srcOrd="0" destOrd="0" parTransId="{7DB254F0-AB3E-2D42-AEB4-FDE0D31CFD7D}" sibTransId="{544B611E-8099-174A-8B75-098FE256172E}"/>
    <dgm:cxn modelId="{29709151-B3C0-DA46-9CEB-6D8BFA96471E}" srcId="{6EA24024-DE0A-B44E-BF86-14E96B8CBB40}" destId="{95291BCF-48DF-5044-B963-42730D365D91}" srcOrd="1" destOrd="0" parTransId="{21A18F45-6D12-E54D-B103-29B6B34AF56B}" sibTransId="{724D3B0F-A032-2542-97B7-D200FA5E4E5B}"/>
    <dgm:cxn modelId="{682E0637-E9A8-5747-B14E-309ACD1D5391}" srcId="{95291BCF-48DF-5044-B963-42730D365D91}" destId="{2E2FE7EB-45D1-0046-870F-0CA6BFC22590}" srcOrd="2" destOrd="0" parTransId="{B93695BD-BACD-F548-A911-5F4A7B94A6CB}" sibTransId="{3908C476-EA28-FF46-B6C3-58E25A6A054D}"/>
    <dgm:cxn modelId="{D21A265F-4185-774D-84D0-C9FF4BE72EAC}" type="presParOf" srcId="{65FCA315-30BF-4A4D-A20A-CEC59EB1C9CC}" destId="{9EF279E8-729D-2746-8E8E-809733B7CBDB}" srcOrd="0" destOrd="0" presId="urn:microsoft.com/office/officeart/2005/8/layout/hierarchy2"/>
    <dgm:cxn modelId="{A9614FA5-4E0F-D24B-A80D-B9286ABC32D8}" type="presParOf" srcId="{9EF279E8-729D-2746-8E8E-809733B7CBDB}" destId="{3A3C2C29-C60D-C94A-B02D-8B2A609289BC}" srcOrd="0" destOrd="0" presId="urn:microsoft.com/office/officeart/2005/8/layout/hierarchy2"/>
    <dgm:cxn modelId="{190470CE-E8B1-C947-B6B3-323F355F44C0}" type="presParOf" srcId="{9EF279E8-729D-2746-8E8E-809733B7CBDB}" destId="{19EC8832-63AB-E64A-B6F2-7B51243162E8}" srcOrd="1" destOrd="0" presId="urn:microsoft.com/office/officeart/2005/8/layout/hierarchy2"/>
    <dgm:cxn modelId="{8E571D85-7D5D-1649-BEE3-D43D942ED7A3}" type="presParOf" srcId="{19EC8832-63AB-E64A-B6F2-7B51243162E8}" destId="{BC177F47-C8E3-AA4C-B658-375EF07EE9A5}" srcOrd="0" destOrd="0" presId="urn:microsoft.com/office/officeart/2005/8/layout/hierarchy2"/>
    <dgm:cxn modelId="{A031CC1A-947A-0846-900D-FE463F40670C}" type="presParOf" srcId="{BC177F47-C8E3-AA4C-B658-375EF07EE9A5}" destId="{A4E22A47-CD89-BB4A-B4B4-5A84F49B4CB0}" srcOrd="0" destOrd="0" presId="urn:microsoft.com/office/officeart/2005/8/layout/hierarchy2"/>
    <dgm:cxn modelId="{10BC54C5-B920-EF4F-BE45-75FFCA10F1BF}" type="presParOf" srcId="{19EC8832-63AB-E64A-B6F2-7B51243162E8}" destId="{65E51A69-8629-2248-B1A2-6F4723AA0E3F}" srcOrd="1" destOrd="0" presId="urn:microsoft.com/office/officeart/2005/8/layout/hierarchy2"/>
    <dgm:cxn modelId="{D73E7FFC-6042-7042-8CA8-07F37D12BD87}" type="presParOf" srcId="{65E51A69-8629-2248-B1A2-6F4723AA0E3F}" destId="{984EF929-8D53-F74A-B1BF-E8DA5C6C3863}" srcOrd="0" destOrd="0" presId="urn:microsoft.com/office/officeart/2005/8/layout/hierarchy2"/>
    <dgm:cxn modelId="{327009D1-E99D-3A40-B1CF-C7CCD71CAFF1}" type="presParOf" srcId="{65E51A69-8629-2248-B1A2-6F4723AA0E3F}" destId="{120A2655-8340-1049-A13F-755A1C237F0F}" srcOrd="1" destOrd="0" presId="urn:microsoft.com/office/officeart/2005/8/layout/hierarchy2"/>
    <dgm:cxn modelId="{85F61AFB-3279-D94E-A7F6-5E0A81E963CF}" type="presParOf" srcId="{19EC8832-63AB-E64A-B6F2-7B51243162E8}" destId="{5CD7899D-B93A-B04F-AC9F-F0C647B80F71}" srcOrd="2" destOrd="0" presId="urn:microsoft.com/office/officeart/2005/8/layout/hierarchy2"/>
    <dgm:cxn modelId="{AFE09756-4BCB-7D4F-941E-BBA02013841B}" type="presParOf" srcId="{5CD7899D-B93A-B04F-AC9F-F0C647B80F71}" destId="{0B0FCD96-0D12-AB49-ADAF-171541248A46}" srcOrd="0" destOrd="0" presId="urn:microsoft.com/office/officeart/2005/8/layout/hierarchy2"/>
    <dgm:cxn modelId="{8F109933-8DAC-5D47-8386-14653039D15E}" type="presParOf" srcId="{19EC8832-63AB-E64A-B6F2-7B51243162E8}" destId="{282E0832-654E-A546-8A1A-CF641D47262A}" srcOrd="3" destOrd="0" presId="urn:microsoft.com/office/officeart/2005/8/layout/hierarchy2"/>
    <dgm:cxn modelId="{63237377-5808-CE4C-8793-4F8C4D8F004C}" type="presParOf" srcId="{282E0832-654E-A546-8A1A-CF641D47262A}" destId="{658DA779-0051-BE44-99CB-C65E6376EFB9}" srcOrd="0" destOrd="0" presId="urn:microsoft.com/office/officeart/2005/8/layout/hierarchy2"/>
    <dgm:cxn modelId="{B1EE6E4D-7ACA-3F44-86C9-48E1994E725E}" type="presParOf" srcId="{282E0832-654E-A546-8A1A-CF641D47262A}" destId="{45173458-CA7B-6F46-9FA7-C602F8FB2C4E}" srcOrd="1" destOrd="0" presId="urn:microsoft.com/office/officeart/2005/8/layout/hierarchy2"/>
    <dgm:cxn modelId="{898A0A51-8F96-0841-92B1-039A72E34370}" type="presParOf" srcId="{45173458-CA7B-6F46-9FA7-C602F8FB2C4E}" destId="{5E0D1D17-E0D4-D748-BC3B-FB8419355E19}" srcOrd="0" destOrd="0" presId="urn:microsoft.com/office/officeart/2005/8/layout/hierarchy2"/>
    <dgm:cxn modelId="{8D4E258B-209F-B049-AB66-993EEB14A8F5}" type="presParOf" srcId="{5E0D1D17-E0D4-D748-BC3B-FB8419355E19}" destId="{25ACAA2D-F418-9341-B616-097AAAAAF207}" srcOrd="0" destOrd="0" presId="urn:microsoft.com/office/officeart/2005/8/layout/hierarchy2"/>
    <dgm:cxn modelId="{0919E9C3-8BF0-714F-BBB5-6F9CACB3200A}" type="presParOf" srcId="{45173458-CA7B-6F46-9FA7-C602F8FB2C4E}" destId="{3984FEA8-6292-F241-BDE8-9813734A9696}" srcOrd="1" destOrd="0" presId="urn:microsoft.com/office/officeart/2005/8/layout/hierarchy2"/>
    <dgm:cxn modelId="{63D1B087-E819-D041-A903-709D731351D3}" type="presParOf" srcId="{3984FEA8-6292-F241-BDE8-9813734A9696}" destId="{A4B7141D-5BF0-7C4E-B325-357435E7D56C}" srcOrd="0" destOrd="0" presId="urn:microsoft.com/office/officeart/2005/8/layout/hierarchy2"/>
    <dgm:cxn modelId="{8C5DEE8F-90E6-C940-B1FD-8193C266CC1D}" type="presParOf" srcId="{3984FEA8-6292-F241-BDE8-9813734A9696}" destId="{4A26E203-09EE-6C44-B9A4-6058B8A9D21F}" srcOrd="1" destOrd="0" presId="urn:microsoft.com/office/officeart/2005/8/layout/hierarchy2"/>
    <dgm:cxn modelId="{AC2023E0-ECA0-A54D-BE29-1D4465493715}" type="presParOf" srcId="{4A26E203-09EE-6C44-B9A4-6058B8A9D21F}" destId="{6030C715-88B7-BF42-B6FE-595D3FA0FADC}" srcOrd="0" destOrd="0" presId="urn:microsoft.com/office/officeart/2005/8/layout/hierarchy2"/>
    <dgm:cxn modelId="{977D2E47-208F-6846-86C0-D1DB3976478F}" type="presParOf" srcId="{6030C715-88B7-BF42-B6FE-595D3FA0FADC}" destId="{CE5D2755-6206-5546-B4BA-93FEFD805155}" srcOrd="0" destOrd="0" presId="urn:microsoft.com/office/officeart/2005/8/layout/hierarchy2"/>
    <dgm:cxn modelId="{F31FF0DD-9271-BA4D-8390-491F892B9A87}" type="presParOf" srcId="{4A26E203-09EE-6C44-B9A4-6058B8A9D21F}" destId="{94BD4644-1E64-5649-8DF7-E6DE79B6FB4E}" srcOrd="1" destOrd="0" presId="urn:microsoft.com/office/officeart/2005/8/layout/hierarchy2"/>
    <dgm:cxn modelId="{742655F7-AFC0-3B45-B88C-1178FF61D1F2}" type="presParOf" srcId="{94BD4644-1E64-5649-8DF7-E6DE79B6FB4E}" destId="{F89DCA83-FA67-0845-A72B-B1BBFC172116}" srcOrd="0" destOrd="0" presId="urn:microsoft.com/office/officeart/2005/8/layout/hierarchy2"/>
    <dgm:cxn modelId="{01027BBC-5842-2B4F-B771-931634629210}" type="presParOf" srcId="{94BD4644-1E64-5649-8DF7-E6DE79B6FB4E}" destId="{63B76672-4D30-8E46-BD31-6A50442C0716}" srcOrd="1" destOrd="0" presId="urn:microsoft.com/office/officeart/2005/8/layout/hierarchy2"/>
    <dgm:cxn modelId="{DBF008E5-0000-0441-B2AF-B1208AB0AAC7}" type="presParOf" srcId="{45173458-CA7B-6F46-9FA7-C602F8FB2C4E}" destId="{BC9CFC4C-8FDF-DD4D-B32B-BFB468E7053D}" srcOrd="2" destOrd="0" presId="urn:microsoft.com/office/officeart/2005/8/layout/hierarchy2"/>
    <dgm:cxn modelId="{998FBB46-B1AE-CE4B-87FB-DB450FA1AF4D}" type="presParOf" srcId="{BC9CFC4C-8FDF-DD4D-B32B-BFB468E7053D}" destId="{0121EDAE-545A-9646-BF72-395C991342D7}" srcOrd="0" destOrd="0" presId="urn:microsoft.com/office/officeart/2005/8/layout/hierarchy2"/>
    <dgm:cxn modelId="{76F369DF-32A7-EF42-BD62-4F46DE6195D5}" type="presParOf" srcId="{45173458-CA7B-6F46-9FA7-C602F8FB2C4E}" destId="{5F84534A-82F4-9141-8264-99216D9D7D85}" srcOrd="3" destOrd="0" presId="urn:microsoft.com/office/officeart/2005/8/layout/hierarchy2"/>
    <dgm:cxn modelId="{DC6296CE-75EA-3F4A-A077-8BA3A1A2C207}" type="presParOf" srcId="{5F84534A-82F4-9141-8264-99216D9D7D85}" destId="{34E2AADA-B8DB-FB41-992D-B4578052594C}" srcOrd="0" destOrd="0" presId="urn:microsoft.com/office/officeart/2005/8/layout/hierarchy2"/>
    <dgm:cxn modelId="{D00BEED7-E9ED-AF47-B825-C5CE30F725B1}" type="presParOf" srcId="{5F84534A-82F4-9141-8264-99216D9D7D85}" destId="{DA7AE9B4-BFF7-314E-BC2E-412BB16DAC46}" srcOrd="1" destOrd="0" presId="urn:microsoft.com/office/officeart/2005/8/layout/hierarchy2"/>
    <dgm:cxn modelId="{1D6614F8-80DB-B54A-B101-D1854AFB8EA8}" type="presParOf" srcId="{DA7AE9B4-BFF7-314E-BC2E-412BB16DAC46}" destId="{31C88398-FF11-D741-8C2D-679B76A93046}" srcOrd="0" destOrd="0" presId="urn:microsoft.com/office/officeart/2005/8/layout/hierarchy2"/>
    <dgm:cxn modelId="{3E3ED9DC-1BEE-ED44-8EA3-7D3534FB6F44}" type="presParOf" srcId="{31C88398-FF11-D741-8C2D-679B76A93046}" destId="{67EF0371-DE8A-5D41-9EB6-807F04365A30}" srcOrd="0" destOrd="0" presId="urn:microsoft.com/office/officeart/2005/8/layout/hierarchy2"/>
    <dgm:cxn modelId="{39BFCF7F-2322-A742-A92D-8D88C9C7B207}" type="presParOf" srcId="{DA7AE9B4-BFF7-314E-BC2E-412BB16DAC46}" destId="{74D82588-44FF-D640-AE8F-0BE3C0E1F0F8}" srcOrd="1" destOrd="0" presId="urn:microsoft.com/office/officeart/2005/8/layout/hierarchy2"/>
    <dgm:cxn modelId="{C5D63379-D722-6B4E-84BA-044176FD2B19}" type="presParOf" srcId="{74D82588-44FF-D640-AE8F-0BE3C0E1F0F8}" destId="{8FDE73F2-D75E-504F-8301-C9730437AB7A}" srcOrd="0" destOrd="0" presId="urn:microsoft.com/office/officeart/2005/8/layout/hierarchy2"/>
    <dgm:cxn modelId="{187CE962-DD8B-FE48-82E6-C91B40FF50B5}" type="presParOf" srcId="{74D82588-44FF-D640-AE8F-0BE3C0E1F0F8}" destId="{64955B4C-D2F9-5947-A0C5-EA5F895BD13B}" srcOrd="1" destOrd="0" presId="urn:microsoft.com/office/officeart/2005/8/layout/hierarchy2"/>
    <dgm:cxn modelId="{A1454E04-8AC2-FC40-9BF8-D3B6AF1056EC}" type="presParOf" srcId="{45173458-CA7B-6F46-9FA7-C602F8FB2C4E}" destId="{8628DD62-539C-FC4E-B2F0-17C74D6072B3}" srcOrd="4" destOrd="0" presId="urn:microsoft.com/office/officeart/2005/8/layout/hierarchy2"/>
    <dgm:cxn modelId="{1B5757D9-CD5C-0248-A2E5-F1EB774B8129}" type="presParOf" srcId="{8628DD62-539C-FC4E-B2F0-17C74D6072B3}" destId="{4660D359-59C8-6A4C-8306-E1148A8B87C6}" srcOrd="0" destOrd="0" presId="urn:microsoft.com/office/officeart/2005/8/layout/hierarchy2"/>
    <dgm:cxn modelId="{7EBD5D22-1751-6D48-BF63-9251EA732093}" type="presParOf" srcId="{45173458-CA7B-6F46-9FA7-C602F8FB2C4E}" destId="{4197750D-0981-4948-8E3F-07DBD170E3EC}" srcOrd="5" destOrd="0" presId="urn:microsoft.com/office/officeart/2005/8/layout/hierarchy2"/>
    <dgm:cxn modelId="{16D1DD97-B6D5-BB48-BEB2-7C59822027EF}" type="presParOf" srcId="{4197750D-0981-4948-8E3F-07DBD170E3EC}" destId="{13E7396A-33A5-0044-B549-40A185047466}" srcOrd="0" destOrd="0" presId="urn:microsoft.com/office/officeart/2005/8/layout/hierarchy2"/>
    <dgm:cxn modelId="{D1574339-ADD8-5049-B669-57C0894D771C}" type="presParOf" srcId="{4197750D-0981-4948-8E3F-07DBD170E3EC}" destId="{93BDA7C6-55CD-3141-B766-6740A7748B39}" srcOrd="1" destOrd="0" presId="urn:microsoft.com/office/officeart/2005/8/layout/hierarchy2"/>
    <dgm:cxn modelId="{BCC0E6E3-7703-A246-BC71-7A5B48312CD5}" type="presParOf" srcId="{93BDA7C6-55CD-3141-B766-6740A7748B39}" destId="{0BE186F7-4CBA-B642-9329-93E8DB8C22FD}" srcOrd="0" destOrd="0" presId="urn:microsoft.com/office/officeart/2005/8/layout/hierarchy2"/>
    <dgm:cxn modelId="{23B55E40-276B-234D-A8D6-767640C8C906}" type="presParOf" srcId="{0BE186F7-4CBA-B642-9329-93E8DB8C22FD}" destId="{EE4432B1-3BF1-1440-82F8-0230217D67FD}" srcOrd="0" destOrd="0" presId="urn:microsoft.com/office/officeart/2005/8/layout/hierarchy2"/>
    <dgm:cxn modelId="{DA083B7E-0444-594F-8F3C-998DFAA839DC}" type="presParOf" srcId="{93BDA7C6-55CD-3141-B766-6740A7748B39}" destId="{2A34D94E-DAB4-7E48-837A-5F56FD0693ED}" srcOrd="1" destOrd="0" presId="urn:microsoft.com/office/officeart/2005/8/layout/hierarchy2"/>
    <dgm:cxn modelId="{A80901ED-D2C4-8446-8B94-CAB8D8E15D92}" type="presParOf" srcId="{2A34D94E-DAB4-7E48-837A-5F56FD0693ED}" destId="{4FD8F73C-124B-FF48-92B1-2B178C142E36}" srcOrd="0" destOrd="0" presId="urn:microsoft.com/office/officeart/2005/8/layout/hierarchy2"/>
    <dgm:cxn modelId="{B742F50E-A327-5C4D-A290-8490398396EC}" type="presParOf" srcId="{2A34D94E-DAB4-7E48-837A-5F56FD0693ED}" destId="{7751767E-0889-984D-894D-387CB1C62970}" srcOrd="1" destOrd="0" presId="urn:microsoft.com/office/officeart/2005/8/layout/hierarchy2"/>
    <dgm:cxn modelId="{2B9FDFDA-87C0-B44B-9AFB-8AABE8A84351}" type="presParOf" srcId="{19EC8832-63AB-E64A-B6F2-7B51243162E8}" destId="{0711E5E1-14E2-774B-8523-563B3E457277}" srcOrd="4" destOrd="0" presId="urn:microsoft.com/office/officeart/2005/8/layout/hierarchy2"/>
    <dgm:cxn modelId="{3FF34EA6-4836-4543-B115-B2B65ABFC39F}" type="presParOf" srcId="{0711E5E1-14E2-774B-8523-563B3E457277}" destId="{1933F76F-E5F6-9340-B8FC-9A363F27B828}" srcOrd="0" destOrd="0" presId="urn:microsoft.com/office/officeart/2005/8/layout/hierarchy2"/>
    <dgm:cxn modelId="{6CE5C0F1-57F5-EB4D-8F18-F5E93382AAC3}" type="presParOf" srcId="{19EC8832-63AB-E64A-B6F2-7B51243162E8}" destId="{356F635C-314A-C447-9BF5-ADEAB152BE12}" srcOrd="5" destOrd="0" presId="urn:microsoft.com/office/officeart/2005/8/layout/hierarchy2"/>
    <dgm:cxn modelId="{E2AFC643-FEEC-9440-9A66-3B2B1A506570}" type="presParOf" srcId="{356F635C-314A-C447-9BF5-ADEAB152BE12}" destId="{96515CD6-2DE7-0043-A727-649C2441D58B}" srcOrd="0" destOrd="0" presId="urn:microsoft.com/office/officeart/2005/8/layout/hierarchy2"/>
    <dgm:cxn modelId="{3D7C0FE0-D7AB-FE40-A95B-2138B965561C}" type="presParOf" srcId="{356F635C-314A-C447-9BF5-ADEAB152BE12}" destId="{D6FED96F-CBD6-B040-809B-2986E8C00997}" srcOrd="1" destOrd="0" presId="urn:microsoft.com/office/officeart/2005/8/layout/hierarchy2"/>
    <dgm:cxn modelId="{D69CDEE1-3733-4845-B8A6-2E6885F75118}" type="presParOf" srcId="{D6FED96F-CBD6-B040-809B-2986E8C00997}" destId="{EDCD86F9-6770-F545-BA7F-2072523C4F99}" srcOrd="0" destOrd="0" presId="urn:microsoft.com/office/officeart/2005/8/layout/hierarchy2"/>
    <dgm:cxn modelId="{02111DE3-8230-C64B-B201-021EA65C5F2B}" type="presParOf" srcId="{EDCD86F9-6770-F545-BA7F-2072523C4F99}" destId="{7CF34E0E-9DBE-0649-A7C6-7B9B6CFEED8F}" srcOrd="0" destOrd="0" presId="urn:microsoft.com/office/officeart/2005/8/layout/hierarchy2"/>
    <dgm:cxn modelId="{35D58B04-708F-A241-B77D-6F0E2EDBABD3}" type="presParOf" srcId="{D6FED96F-CBD6-B040-809B-2986E8C00997}" destId="{901BD8BD-3851-B142-9BC0-893EFF7B2E29}" srcOrd="1" destOrd="0" presId="urn:microsoft.com/office/officeart/2005/8/layout/hierarchy2"/>
    <dgm:cxn modelId="{29D18A02-95BE-F84C-8FED-63C84CC6E7F6}" type="presParOf" srcId="{901BD8BD-3851-B142-9BC0-893EFF7B2E29}" destId="{0FF27082-79A2-1848-B560-AEE51B408A0D}" srcOrd="0" destOrd="0" presId="urn:microsoft.com/office/officeart/2005/8/layout/hierarchy2"/>
    <dgm:cxn modelId="{AEDF58E0-69C7-6847-A4A5-D8590F4B17C0}" type="presParOf" srcId="{901BD8BD-3851-B142-9BC0-893EFF7B2E29}" destId="{4F519A4C-197C-2D4E-991A-E16EDB6591CB}"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0F46556-9D20-4D2F-8000-7E1C9E8E82F4}" type="doc">
      <dgm:prSet loTypeId="urn:microsoft.com/office/officeart/2008/layout/SquareAccentList" loCatId="list" qsTypeId="urn:microsoft.com/office/officeart/2005/8/quickstyle/simple1" qsCatId="simple" csTypeId="urn:microsoft.com/office/officeart/2005/8/colors/colorful3" csCatId="colorful" phldr="1"/>
      <dgm:spPr/>
      <dgm:t>
        <a:bodyPr/>
        <a:lstStyle/>
        <a:p>
          <a:endParaRPr lang="fr-FR"/>
        </a:p>
      </dgm:t>
    </dgm:pt>
    <dgm:pt modelId="{3F71E133-A71C-422F-B0B3-9C6809339061}">
      <dgm:prSet phldrT="[Texte]" custT="1"/>
      <dgm:spPr/>
      <dgm:t>
        <a:bodyPr/>
        <a:lstStyle/>
        <a:p>
          <a:r>
            <a:rPr lang="fr-FR" sz="1100" dirty="0">
              <a:latin typeface="Marianne" panose="02000000000000000000" pitchFamily="50" charset="0"/>
            </a:rPr>
            <a:t>Français</a:t>
          </a:r>
        </a:p>
      </dgm:t>
    </dgm:pt>
    <dgm:pt modelId="{31B4FAC9-3F99-4101-89E8-3987BFAC9F7B}" type="parTrans" cxnId="{5A6E895C-E76C-45AD-9BCA-AE491FFA094D}">
      <dgm:prSet/>
      <dgm:spPr/>
      <dgm:t>
        <a:bodyPr/>
        <a:lstStyle/>
        <a:p>
          <a:endParaRPr lang="fr-FR" sz="1100">
            <a:latin typeface="Marianne" panose="02000000000000000000" pitchFamily="50" charset="0"/>
          </a:endParaRPr>
        </a:p>
      </dgm:t>
    </dgm:pt>
    <dgm:pt modelId="{37B233D2-A0C6-4EDD-8056-1CADD966D226}" type="sibTrans" cxnId="{5A6E895C-E76C-45AD-9BCA-AE491FFA094D}">
      <dgm:prSet/>
      <dgm:spPr/>
      <dgm:t>
        <a:bodyPr/>
        <a:lstStyle/>
        <a:p>
          <a:endParaRPr lang="fr-FR" sz="1100">
            <a:latin typeface="Marianne" panose="02000000000000000000" pitchFamily="50" charset="0"/>
          </a:endParaRPr>
        </a:p>
      </dgm:t>
    </dgm:pt>
    <dgm:pt modelId="{A2911816-FAE1-4322-B30E-6A0F811DAAB1}">
      <dgm:prSet phldrT="[Texte]" custT="1"/>
      <dgm:spPr/>
      <dgm:t>
        <a:bodyPr/>
        <a:lstStyle/>
        <a:p>
          <a:r>
            <a:rPr lang="fr-FR" sz="1100" dirty="0"/>
            <a:t>L’épreuve de français </a:t>
          </a:r>
          <a:r>
            <a:rPr lang="fr-FR" sz="1100" b="1" dirty="0"/>
            <a:t>est une invitation à présenter</a:t>
          </a:r>
          <a:r>
            <a:rPr lang="fr-FR" sz="1100" dirty="0"/>
            <a:t> une œuvre ou un groupement de textes étudié pendant l’année, </a:t>
          </a:r>
          <a:r>
            <a:rPr lang="fr-FR" sz="1100" b="1" dirty="0"/>
            <a:t>au choix du candidat. </a:t>
          </a:r>
          <a:endParaRPr lang="fr-FR" sz="1100" b="1" dirty="0">
            <a:latin typeface="Marianne" panose="02000000000000000000" pitchFamily="50" charset="0"/>
          </a:endParaRPr>
        </a:p>
      </dgm:t>
    </dgm:pt>
    <dgm:pt modelId="{E4FBAD26-F062-441F-B4FE-96D2A9164FDF}" type="parTrans" cxnId="{6C62B111-D45C-4CF5-8CF0-3EF273AFB521}">
      <dgm:prSet/>
      <dgm:spPr/>
      <dgm:t>
        <a:bodyPr/>
        <a:lstStyle/>
        <a:p>
          <a:endParaRPr lang="fr-FR" sz="1100">
            <a:latin typeface="Marianne" panose="02000000000000000000" pitchFamily="50" charset="0"/>
          </a:endParaRPr>
        </a:p>
      </dgm:t>
    </dgm:pt>
    <dgm:pt modelId="{15070217-9C25-4F71-B71B-7EBAE932212B}" type="sibTrans" cxnId="{6C62B111-D45C-4CF5-8CF0-3EF273AFB521}">
      <dgm:prSet/>
      <dgm:spPr/>
      <dgm:t>
        <a:bodyPr/>
        <a:lstStyle/>
        <a:p>
          <a:endParaRPr lang="fr-FR" sz="1100">
            <a:latin typeface="Marianne" panose="02000000000000000000" pitchFamily="50" charset="0"/>
          </a:endParaRPr>
        </a:p>
      </dgm:t>
    </dgm:pt>
    <dgm:pt modelId="{D1AD81A5-4FCE-4225-8618-05EF918DE664}">
      <dgm:prSet phldrT="[Texte]" custT="1"/>
      <dgm:spPr/>
      <dgm:t>
        <a:bodyPr/>
        <a:lstStyle/>
        <a:p>
          <a:r>
            <a:rPr lang="fr-FR" sz="1100" dirty="0">
              <a:latin typeface="Marianne" panose="02000000000000000000" pitchFamily="50" charset="0"/>
            </a:rPr>
            <a:t>Histoire -géographie</a:t>
          </a:r>
        </a:p>
      </dgm:t>
    </dgm:pt>
    <dgm:pt modelId="{F01C5EFD-3C80-43B7-AB13-FE3CDDE090C1}" type="parTrans" cxnId="{58952079-3A1C-441C-AF73-FDD831422420}">
      <dgm:prSet/>
      <dgm:spPr/>
      <dgm:t>
        <a:bodyPr/>
        <a:lstStyle/>
        <a:p>
          <a:endParaRPr lang="fr-FR" sz="1100">
            <a:latin typeface="Marianne" panose="02000000000000000000" pitchFamily="50" charset="0"/>
          </a:endParaRPr>
        </a:p>
      </dgm:t>
    </dgm:pt>
    <dgm:pt modelId="{26A7DD13-AEFD-4D07-88B1-5F3D56E717FF}" type="sibTrans" cxnId="{58952079-3A1C-441C-AF73-FDD831422420}">
      <dgm:prSet/>
      <dgm:spPr/>
      <dgm:t>
        <a:bodyPr/>
        <a:lstStyle/>
        <a:p>
          <a:endParaRPr lang="fr-FR" sz="1100">
            <a:latin typeface="Marianne" panose="02000000000000000000" pitchFamily="50" charset="0"/>
          </a:endParaRPr>
        </a:p>
      </dgm:t>
    </dgm:pt>
    <dgm:pt modelId="{2AAD8293-F377-4EF6-9D7D-55A120318DC3}">
      <dgm:prSet phldrT="[Texte]" custT="1"/>
      <dgm:spPr/>
      <dgm:t>
        <a:bodyPr/>
        <a:lstStyle/>
        <a:p>
          <a:r>
            <a:rPr lang="fr-FR" sz="1100" dirty="0"/>
            <a:t>Le candidat </a:t>
          </a:r>
          <a:r>
            <a:rPr lang="fr-FR" sz="1100" b="1" dirty="0"/>
            <a:t>tire au sort un document </a:t>
          </a:r>
          <a:r>
            <a:rPr lang="fr-FR" sz="1100" dirty="0"/>
            <a:t>(avec le titre et la source) qui porte sur un des thèmes des programmes d’histoire ou de géographie de terminale du baccalauréat professionnel.</a:t>
          </a:r>
          <a:endParaRPr lang="fr-FR" sz="1100" dirty="0">
            <a:latin typeface="Marianne" panose="02000000000000000000" pitchFamily="50" charset="0"/>
          </a:endParaRPr>
        </a:p>
      </dgm:t>
    </dgm:pt>
    <dgm:pt modelId="{85CB2A2E-F081-407D-A362-982A596682C2}" type="parTrans" cxnId="{AC03347A-BBAE-4217-8FE8-F0160A6150E8}">
      <dgm:prSet/>
      <dgm:spPr/>
      <dgm:t>
        <a:bodyPr/>
        <a:lstStyle/>
        <a:p>
          <a:endParaRPr lang="fr-FR" sz="1100">
            <a:latin typeface="Marianne" panose="02000000000000000000" pitchFamily="50" charset="0"/>
          </a:endParaRPr>
        </a:p>
      </dgm:t>
    </dgm:pt>
    <dgm:pt modelId="{EE5A9995-D6D6-474F-B668-2EAD19198660}" type="sibTrans" cxnId="{AC03347A-BBAE-4217-8FE8-F0160A6150E8}">
      <dgm:prSet/>
      <dgm:spPr/>
      <dgm:t>
        <a:bodyPr/>
        <a:lstStyle/>
        <a:p>
          <a:endParaRPr lang="fr-FR" sz="1100">
            <a:latin typeface="Marianne" panose="02000000000000000000" pitchFamily="50" charset="0"/>
          </a:endParaRPr>
        </a:p>
      </dgm:t>
    </dgm:pt>
    <dgm:pt modelId="{4826FF24-A500-4A7E-B62C-B9E304A89A18}">
      <dgm:prSet phldrT="[Texte]" custT="1"/>
      <dgm:spPr/>
      <dgm:t>
        <a:bodyPr/>
        <a:lstStyle/>
        <a:p>
          <a:r>
            <a:rPr lang="fr-FR" sz="1100" b="1" dirty="0">
              <a:latin typeface="Marianne" panose="02000000000000000000" pitchFamily="50" charset="0"/>
            </a:rPr>
            <a:t>Grille d’évaluation </a:t>
          </a:r>
          <a:r>
            <a:rPr lang="fr-FR" sz="1100" dirty="0">
              <a:latin typeface="Marianne" panose="02000000000000000000" pitchFamily="50" charset="0"/>
            </a:rPr>
            <a:t>(annexe 4)</a:t>
          </a:r>
        </a:p>
      </dgm:t>
    </dgm:pt>
    <dgm:pt modelId="{2927C979-893A-4144-BDC6-B02F19B38EEE}" type="parTrans" cxnId="{546DFFA4-1B27-4DE0-B1D3-59C0DFE26796}">
      <dgm:prSet/>
      <dgm:spPr/>
      <dgm:t>
        <a:bodyPr/>
        <a:lstStyle/>
        <a:p>
          <a:endParaRPr lang="fr-FR" sz="1100">
            <a:latin typeface="Marianne" panose="02000000000000000000" pitchFamily="50" charset="0"/>
          </a:endParaRPr>
        </a:p>
      </dgm:t>
    </dgm:pt>
    <dgm:pt modelId="{DC8417F6-E420-4DE3-950B-5194B495B991}" type="sibTrans" cxnId="{546DFFA4-1B27-4DE0-B1D3-59C0DFE26796}">
      <dgm:prSet/>
      <dgm:spPr/>
      <dgm:t>
        <a:bodyPr/>
        <a:lstStyle/>
        <a:p>
          <a:endParaRPr lang="fr-FR" sz="1100">
            <a:latin typeface="Marianne" panose="02000000000000000000" pitchFamily="50" charset="0"/>
          </a:endParaRPr>
        </a:p>
      </dgm:t>
    </dgm:pt>
    <dgm:pt modelId="{56C83621-A658-4AFE-B5DB-5F9B598EAF6D}">
      <dgm:prSet phldrT="[Texte]" custT="1"/>
      <dgm:spPr/>
      <dgm:t>
        <a:bodyPr/>
        <a:lstStyle/>
        <a:p>
          <a:endParaRPr lang="fr-FR" sz="1100" b="1" dirty="0">
            <a:latin typeface="Marianne" panose="02000000000000000000" pitchFamily="50" charset="0"/>
          </a:endParaRPr>
        </a:p>
      </dgm:t>
    </dgm:pt>
    <dgm:pt modelId="{88C444AB-84FD-469C-8FA2-4466C420A953}" type="parTrans" cxnId="{A16365DB-E07F-4699-A4D5-6616E0DB8819}">
      <dgm:prSet/>
      <dgm:spPr/>
      <dgm:t>
        <a:bodyPr/>
        <a:lstStyle/>
        <a:p>
          <a:endParaRPr lang="fr-FR" sz="1100">
            <a:latin typeface="Marianne" panose="02000000000000000000" pitchFamily="50" charset="0"/>
          </a:endParaRPr>
        </a:p>
      </dgm:t>
    </dgm:pt>
    <dgm:pt modelId="{C5BE4489-5B08-4B39-AA32-DC61F3274065}" type="sibTrans" cxnId="{A16365DB-E07F-4699-A4D5-6616E0DB8819}">
      <dgm:prSet/>
      <dgm:spPr/>
      <dgm:t>
        <a:bodyPr/>
        <a:lstStyle/>
        <a:p>
          <a:endParaRPr lang="fr-FR" sz="1100">
            <a:latin typeface="Marianne" panose="02000000000000000000" pitchFamily="50" charset="0"/>
          </a:endParaRPr>
        </a:p>
      </dgm:t>
    </dgm:pt>
    <dgm:pt modelId="{B3DD7153-45F8-4A61-827D-10AC915B36AA}">
      <dgm:prSet phldrT="[Texte]" custT="1"/>
      <dgm:spPr/>
      <dgm:t>
        <a:bodyPr/>
        <a:lstStyle/>
        <a:p>
          <a:r>
            <a:rPr lang="fr-FR" sz="1100" dirty="0"/>
            <a:t>Elle porte sur le programme limitatif de terminale</a:t>
          </a:r>
          <a:endParaRPr lang="fr-FR" sz="1100" b="1" dirty="0">
            <a:latin typeface="Marianne" panose="02000000000000000000" pitchFamily="50" charset="0"/>
          </a:endParaRPr>
        </a:p>
      </dgm:t>
    </dgm:pt>
    <dgm:pt modelId="{3973390D-C0E1-4241-9A4C-ED5AFC8B9A1B}" type="sibTrans" cxnId="{A3D3CB1D-42B0-400F-A0BA-81CA91C3884D}">
      <dgm:prSet/>
      <dgm:spPr/>
      <dgm:t>
        <a:bodyPr/>
        <a:lstStyle/>
        <a:p>
          <a:endParaRPr lang="fr-FR" sz="1100">
            <a:latin typeface="Marianne" panose="02000000000000000000" pitchFamily="50" charset="0"/>
          </a:endParaRPr>
        </a:p>
      </dgm:t>
    </dgm:pt>
    <dgm:pt modelId="{2B5E2179-23F9-4D7F-8F71-7D9E9FF2F176}" type="parTrans" cxnId="{A3D3CB1D-42B0-400F-A0BA-81CA91C3884D}">
      <dgm:prSet/>
      <dgm:spPr/>
      <dgm:t>
        <a:bodyPr/>
        <a:lstStyle/>
        <a:p>
          <a:endParaRPr lang="fr-FR" sz="1100">
            <a:latin typeface="Marianne" panose="02000000000000000000" pitchFamily="50" charset="0"/>
          </a:endParaRPr>
        </a:p>
      </dgm:t>
    </dgm:pt>
    <dgm:pt modelId="{E8A3344A-DDAF-431C-B8FE-ED44471D48B5}" type="pres">
      <dgm:prSet presAssocID="{D0F46556-9D20-4D2F-8000-7E1C9E8E82F4}" presName="layout" presStyleCnt="0">
        <dgm:presLayoutVars>
          <dgm:chMax/>
          <dgm:chPref/>
          <dgm:dir/>
          <dgm:resizeHandles/>
        </dgm:presLayoutVars>
      </dgm:prSet>
      <dgm:spPr/>
      <dgm:t>
        <a:bodyPr/>
        <a:lstStyle/>
        <a:p>
          <a:endParaRPr lang="fr-FR"/>
        </a:p>
      </dgm:t>
    </dgm:pt>
    <dgm:pt modelId="{AC62B0F6-36E7-4091-8A00-8B781BAE5D0F}" type="pres">
      <dgm:prSet presAssocID="{3F71E133-A71C-422F-B0B3-9C6809339061}" presName="root" presStyleCnt="0">
        <dgm:presLayoutVars>
          <dgm:chMax/>
          <dgm:chPref/>
        </dgm:presLayoutVars>
      </dgm:prSet>
      <dgm:spPr/>
    </dgm:pt>
    <dgm:pt modelId="{4470D850-CF66-46D7-871D-7930BF93407E}" type="pres">
      <dgm:prSet presAssocID="{3F71E133-A71C-422F-B0B3-9C6809339061}" presName="rootComposite" presStyleCnt="0">
        <dgm:presLayoutVars/>
      </dgm:prSet>
      <dgm:spPr/>
    </dgm:pt>
    <dgm:pt modelId="{CB4270BF-966E-4684-B9C0-D81542290E68}" type="pres">
      <dgm:prSet presAssocID="{3F71E133-A71C-422F-B0B3-9C6809339061}" presName="ParentAccent" presStyleLbl="alignNode1" presStyleIdx="0" presStyleCnt="2"/>
      <dgm:spPr/>
    </dgm:pt>
    <dgm:pt modelId="{F597FD52-B99A-455B-A2C4-4E6D8536F1B7}" type="pres">
      <dgm:prSet presAssocID="{3F71E133-A71C-422F-B0B3-9C6809339061}" presName="ParentSmallAccent" presStyleLbl="fgAcc1" presStyleIdx="0" presStyleCnt="2"/>
      <dgm:spPr/>
    </dgm:pt>
    <dgm:pt modelId="{15A7C5E6-10E7-474D-B01F-93CDB130261A}" type="pres">
      <dgm:prSet presAssocID="{3F71E133-A71C-422F-B0B3-9C6809339061}" presName="Parent" presStyleLbl="revTx" presStyleIdx="0" presStyleCnt="7">
        <dgm:presLayoutVars>
          <dgm:chMax/>
          <dgm:chPref val="4"/>
          <dgm:bulletEnabled val="1"/>
        </dgm:presLayoutVars>
      </dgm:prSet>
      <dgm:spPr/>
      <dgm:t>
        <a:bodyPr/>
        <a:lstStyle/>
        <a:p>
          <a:endParaRPr lang="fr-FR"/>
        </a:p>
      </dgm:t>
    </dgm:pt>
    <dgm:pt modelId="{3B0D95F8-723D-445A-A58E-708662251440}" type="pres">
      <dgm:prSet presAssocID="{3F71E133-A71C-422F-B0B3-9C6809339061}" presName="childShape" presStyleCnt="0">
        <dgm:presLayoutVars>
          <dgm:chMax val="0"/>
          <dgm:chPref val="0"/>
        </dgm:presLayoutVars>
      </dgm:prSet>
      <dgm:spPr/>
    </dgm:pt>
    <dgm:pt modelId="{A76ECB74-55F5-4058-A982-9257D61567F3}" type="pres">
      <dgm:prSet presAssocID="{A2911816-FAE1-4322-B30E-6A0F811DAAB1}" presName="childComposite" presStyleCnt="0">
        <dgm:presLayoutVars>
          <dgm:chMax val="0"/>
          <dgm:chPref val="0"/>
        </dgm:presLayoutVars>
      </dgm:prSet>
      <dgm:spPr/>
    </dgm:pt>
    <dgm:pt modelId="{F97318C4-0C22-49C2-96A4-49A92E6C787B}" type="pres">
      <dgm:prSet presAssocID="{A2911816-FAE1-4322-B30E-6A0F811DAAB1}" presName="ChildAccent" presStyleLbl="solidFgAcc1" presStyleIdx="0" presStyleCnt="5" custLinFactNeighborX="-77649" custLinFactNeighborY="-7454"/>
      <dgm:spPr/>
    </dgm:pt>
    <dgm:pt modelId="{C12A2F6A-7841-43B3-90EC-4CD396DB07D5}" type="pres">
      <dgm:prSet presAssocID="{A2911816-FAE1-4322-B30E-6A0F811DAAB1}" presName="Child" presStyleLbl="revTx" presStyleIdx="1" presStyleCnt="7" custScaleX="104717" custScaleY="191829" custLinFactNeighborX="6532" custLinFactNeighborY="45552">
        <dgm:presLayoutVars>
          <dgm:chMax val="0"/>
          <dgm:chPref val="0"/>
          <dgm:bulletEnabled val="1"/>
        </dgm:presLayoutVars>
      </dgm:prSet>
      <dgm:spPr/>
      <dgm:t>
        <a:bodyPr/>
        <a:lstStyle/>
        <a:p>
          <a:endParaRPr lang="fr-FR"/>
        </a:p>
      </dgm:t>
    </dgm:pt>
    <dgm:pt modelId="{625B60D4-8EC5-403E-BF27-852273107C1E}" type="pres">
      <dgm:prSet presAssocID="{B3DD7153-45F8-4A61-827D-10AC915B36AA}" presName="childComposite" presStyleCnt="0">
        <dgm:presLayoutVars>
          <dgm:chMax val="0"/>
          <dgm:chPref val="0"/>
        </dgm:presLayoutVars>
      </dgm:prSet>
      <dgm:spPr/>
    </dgm:pt>
    <dgm:pt modelId="{BE687032-CB66-4A75-B0F2-EA306F650254}" type="pres">
      <dgm:prSet presAssocID="{B3DD7153-45F8-4A61-827D-10AC915B36AA}" presName="ChildAccent" presStyleLbl="solidFgAcc1" presStyleIdx="1" presStyleCnt="5" custLinFactNeighborX="-21493" custLinFactNeighborY="98068"/>
      <dgm:spPr/>
    </dgm:pt>
    <dgm:pt modelId="{93D5A102-B11C-4399-B0D0-4EC304498B8F}" type="pres">
      <dgm:prSet presAssocID="{B3DD7153-45F8-4A61-827D-10AC915B36AA}" presName="Child" presStyleLbl="revTx" presStyleIdx="2" presStyleCnt="7" custLinFactNeighborX="3338" custLinFactNeighborY="50163">
        <dgm:presLayoutVars>
          <dgm:chMax val="0"/>
          <dgm:chPref val="0"/>
          <dgm:bulletEnabled val="1"/>
        </dgm:presLayoutVars>
      </dgm:prSet>
      <dgm:spPr/>
      <dgm:t>
        <a:bodyPr/>
        <a:lstStyle/>
        <a:p>
          <a:endParaRPr lang="fr-FR"/>
        </a:p>
      </dgm:t>
    </dgm:pt>
    <dgm:pt modelId="{44B73E84-6819-48A3-8417-C5309273E09A}" type="pres">
      <dgm:prSet presAssocID="{4826FF24-A500-4A7E-B62C-B9E304A89A18}" presName="childComposite" presStyleCnt="0">
        <dgm:presLayoutVars>
          <dgm:chMax val="0"/>
          <dgm:chPref val="0"/>
        </dgm:presLayoutVars>
      </dgm:prSet>
      <dgm:spPr/>
    </dgm:pt>
    <dgm:pt modelId="{2CF8E608-85D6-41BF-92F0-032FFE1504EC}" type="pres">
      <dgm:prSet presAssocID="{4826FF24-A500-4A7E-B62C-B9E304A89A18}" presName="ChildAccent" presStyleLbl="solidFgAcc1" presStyleIdx="2" presStyleCnt="5" custLinFactY="100000" custLinFactNeighborX="-29865" custLinFactNeighborY="112209"/>
      <dgm:spPr/>
    </dgm:pt>
    <dgm:pt modelId="{544B32D0-F470-469E-9BF9-09F6FD05F6A3}" type="pres">
      <dgm:prSet presAssocID="{4826FF24-A500-4A7E-B62C-B9E304A89A18}" presName="Child" presStyleLbl="revTx" presStyleIdx="3" presStyleCnt="7" custLinFactY="6038" custLinFactNeighborX="6275" custLinFactNeighborY="100000">
        <dgm:presLayoutVars>
          <dgm:chMax val="0"/>
          <dgm:chPref val="0"/>
          <dgm:bulletEnabled val="1"/>
        </dgm:presLayoutVars>
      </dgm:prSet>
      <dgm:spPr/>
      <dgm:t>
        <a:bodyPr/>
        <a:lstStyle/>
        <a:p>
          <a:endParaRPr lang="fr-FR"/>
        </a:p>
      </dgm:t>
    </dgm:pt>
    <dgm:pt modelId="{3FF8A840-51A5-402F-9290-1138C4B41373}" type="pres">
      <dgm:prSet presAssocID="{D1AD81A5-4FCE-4225-8618-05EF918DE664}" presName="root" presStyleCnt="0">
        <dgm:presLayoutVars>
          <dgm:chMax/>
          <dgm:chPref/>
        </dgm:presLayoutVars>
      </dgm:prSet>
      <dgm:spPr/>
    </dgm:pt>
    <dgm:pt modelId="{D445B361-9B35-4734-BD2E-078B3F60BFD7}" type="pres">
      <dgm:prSet presAssocID="{D1AD81A5-4FCE-4225-8618-05EF918DE664}" presName="rootComposite" presStyleCnt="0">
        <dgm:presLayoutVars/>
      </dgm:prSet>
      <dgm:spPr/>
    </dgm:pt>
    <dgm:pt modelId="{75393995-A520-4DEE-A346-2EF3E6F6E1C7}" type="pres">
      <dgm:prSet presAssocID="{D1AD81A5-4FCE-4225-8618-05EF918DE664}" presName="ParentAccent" presStyleLbl="alignNode1" presStyleIdx="1" presStyleCnt="2"/>
      <dgm:spPr/>
    </dgm:pt>
    <dgm:pt modelId="{EF659B21-F7A6-4478-BDD2-C914F7949058}" type="pres">
      <dgm:prSet presAssocID="{D1AD81A5-4FCE-4225-8618-05EF918DE664}" presName="ParentSmallAccent" presStyleLbl="fgAcc1" presStyleIdx="1" presStyleCnt="2"/>
      <dgm:spPr/>
    </dgm:pt>
    <dgm:pt modelId="{DACC3E44-BC3E-449A-88AD-4DB457AE9D28}" type="pres">
      <dgm:prSet presAssocID="{D1AD81A5-4FCE-4225-8618-05EF918DE664}" presName="Parent" presStyleLbl="revTx" presStyleIdx="4" presStyleCnt="7">
        <dgm:presLayoutVars>
          <dgm:chMax/>
          <dgm:chPref val="4"/>
          <dgm:bulletEnabled val="1"/>
        </dgm:presLayoutVars>
      </dgm:prSet>
      <dgm:spPr/>
      <dgm:t>
        <a:bodyPr/>
        <a:lstStyle/>
        <a:p>
          <a:endParaRPr lang="fr-FR"/>
        </a:p>
      </dgm:t>
    </dgm:pt>
    <dgm:pt modelId="{6F09FE02-3FE9-440A-88F5-AE5DBA8BBF0A}" type="pres">
      <dgm:prSet presAssocID="{D1AD81A5-4FCE-4225-8618-05EF918DE664}" presName="childShape" presStyleCnt="0">
        <dgm:presLayoutVars>
          <dgm:chMax val="0"/>
          <dgm:chPref val="0"/>
        </dgm:presLayoutVars>
      </dgm:prSet>
      <dgm:spPr/>
    </dgm:pt>
    <dgm:pt modelId="{3500600E-2D3E-425C-A831-100718631E30}" type="pres">
      <dgm:prSet presAssocID="{2AAD8293-F377-4EF6-9D7D-55A120318DC3}" presName="childComposite" presStyleCnt="0">
        <dgm:presLayoutVars>
          <dgm:chMax val="0"/>
          <dgm:chPref val="0"/>
        </dgm:presLayoutVars>
      </dgm:prSet>
      <dgm:spPr/>
    </dgm:pt>
    <dgm:pt modelId="{BA2A0214-B8D7-4ED7-A62D-D05EC0BE376F}" type="pres">
      <dgm:prSet presAssocID="{2AAD8293-F377-4EF6-9D7D-55A120318DC3}" presName="ChildAccent" presStyleLbl="solidFgAcc1" presStyleIdx="3" presStyleCnt="5" custLinFactNeighborX="-18075" custLinFactNeighborY="-28821"/>
      <dgm:spPr/>
    </dgm:pt>
    <dgm:pt modelId="{B6FAD4D3-4074-421A-B67B-A2F7EFEB12EE}" type="pres">
      <dgm:prSet presAssocID="{2AAD8293-F377-4EF6-9D7D-55A120318DC3}" presName="Child" presStyleLbl="revTx" presStyleIdx="5" presStyleCnt="7" custScaleY="234595" custLinFactNeighborX="-54" custLinFactNeighborY="-15409">
        <dgm:presLayoutVars>
          <dgm:chMax val="0"/>
          <dgm:chPref val="0"/>
          <dgm:bulletEnabled val="1"/>
        </dgm:presLayoutVars>
      </dgm:prSet>
      <dgm:spPr/>
      <dgm:t>
        <a:bodyPr/>
        <a:lstStyle/>
        <a:p>
          <a:endParaRPr lang="fr-FR"/>
        </a:p>
      </dgm:t>
    </dgm:pt>
    <dgm:pt modelId="{957AA3D4-8E0F-4C3A-993B-CD18A768B388}" type="pres">
      <dgm:prSet presAssocID="{56C83621-A658-4AFE-B5DB-5F9B598EAF6D}" presName="childComposite" presStyleCnt="0">
        <dgm:presLayoutVars>
          <dgm:chMax val="0"/>
          <dgm:chPref val="0"/>
        </dgm:presLayoutVars>
      </dgm:prSet>
      <dgm:spPr/>
    </dgm:pt>
    <dgm:pt modelId="{C7A79A45-59B8-48CB-9DFD-4B6BD5833B95}" type="pres">
      <dgm:prSet presAssocID="{56C83621-A658-4AFE-B5DB-5F9B598EAF6D}" presName="ChildAccent" presStyleLbl="solidFgAcc1" presStyleIdx="4" presStyleCnt="5" custLinFactNeighborX="-15020" custLinFactNeighborY="-80212"/>
      <dgm:spPr/>
    </dgm:pt>
    <dgm:pt modelId="{77D7C48B-C2CD-41CD-9625-4F73A968703E}" type="pres">
      <dgm:prSet presAssocID="{56C83621-A658-4AFE-B5DB-5F9B598EAF6D}" presName="Child" presStyleLbl="revTx" presStyleIdx="6" presStyleCnt="7" custLinFactNeighborX="56" custLinFactNeighborY="-16074">
        <dgm:presLayoutVars>
          <dgm:chMax val="0"/>
          <dgm:chPref val="0"/>
          <dgm:bulletEnabled val="1"/>
        </dgm:presLayoutVars>
      </dgm:prSet>
      <dgm:spPr/>
      <dgm:t>
        <a:bodyPr/>
        <a:lstStyle/>
        <a:p>
          <a:endParaRPr lang="fr-FR"/>
        </a:p>
      </dgm:t>
    </dgm:pt>
  </dgm:ptLst>
  <dgm:cxnLst>
    <dgm:cxn modelId="{6C62B111-D45C-4CF5-8CF0-3EF273AFB521}" srcId="{3F71E133-A71C-422F-B0B3-9C6809339061}" destId="{A2911816-FAE1-4322-B30E-6A0F811DAAB1}" srcOrd="0" destOrd="0" parTransId="{E4FBAD26-F062-441F-B4FE-96D2A9164FDF}" sibTransId="{15070217-9C25-4F71-B71B-7EBAE932212B}"/>
    <dgm:cxn modelId="{9C6E4A12-D65A-457A-A105-6D795C64EEB1}" type="presOf" srcId="{56C83621-A658-4AFE-B5DB-5F9B598EAF6D}" destId="{77D7C48B-C2CD-41CD-9625-4F73A968703E}" srcOrd="0" destOrd="0" presId="urn:microsoft.com/office/officeart/2008/layout/SquareAccentList"/>
    <dgm:cxn modelId="{5A6E895C-E76C-45AD-9BCA-AE491FFA094D}" srcId="{D0F46556-9D20-4D2F-8000-7E1C9E8E82F4}" destId="{3F71E133-A71C-422F-B0B3-9C6809339061}" srcOrd="0" destOrd="0" parTransId="{31B4FAC9-3F99-4101-89E8-3987BFAC9F7B}" sibTransId="{37B233D2-A0C6-4EDD-8056-1CADD966D226}"/>
    <dgm:cxn modelId="{300A71C3-2D0E-4AE1-8BFA-7E86ED9CF987}" type="presOf" srcId="{B3DD7153-45F8-4A61-827D-10AC915B36AA}" destId="{93D5A102-B11C-4399-B0D0-4EC304498B8F}" srcOrd="0" destOrd="0" presId="urn:microsoft.com/office/officeart/2008/layout/SquareAccentList"/>
    <dgm:cxn modelId="{79CD13F7-DFBE-4CB2-B331-729A93D6CA4E}" type="presOf" srcId="{A2911816-FAE1-4322-B30E-6A0F811DAAB1}" destId="{C12A2F6A-7841-43B3-90EC-4CD396DB07D5}" srcOrd="0" destOrd="0" presId="urn:microsoft.com/office/officeart/2008/layout/SquareAccentList"/>
    <dgm:cxn modelId="{21072572-1CF9-4859-9BC6-C565BF7634BC}" type="presOf" srcId="{4826FF24-A500-4A7E-B62C-B9E304A89A18}" destId="{544B32D0-F470-469E-9BF9-09F6FD05F6A3}" srcOrd="0" destOrd="0" presId="urn:microsoft.com/office/officeart/2008/layout/SquareAccentList"/>
    <dgm:cxn modelId="{546DFFA4-1B27-4DE0-B1D3-59C0DFE26796}" srcId="{3F71E133-A71C-422F-B0B3-9C6809339061}" destId="{4826FF24-A500-4A7E-B62C-B9E304A89A18}" srcOrd="2" destOrd="0" parTransId="{2927C979-893A-4144-BDC6-B02F19B38EEE}" sibTransId="{DC8417F6-E420-4DE3-950B-5194B495B991}"/>
    <dgm:cxn modelId="{A3D3CB1D-42B0-400F-A0BA-81CA91C3884D}" srcId="{3F71E133-A71C-422F-B0B3-9C6809339061}" destId="{B3DD7153-45F8-4A61-827D-10AC915B36AA}" srcOrd="1" destOrd="0" parTransId="{2B5E2179-23F9-4D7F-8F71-7D9E9FF2F176}" sibTransId="{3973390D-C0E1-4241-9A4C-ED5AFC8B9A1B}"/>
    <dgm:cxn modelId="{A16365DB-E07F-4699-A4D5-6616E0DB8819}" srcId="{D1AD81A5-4FCE-4225-8618-05EF918DE664}" destId="{56C83621-A658-4AFE-B5DB-5F9B598EAF6D}" srcOrd="1" destOrd="0" parTransId="{88C444AB-84FD-469C-8FA2-4466C420A953}" sibTransId="{C5BE4489-5B08-4B39-AA32-DC61F3274065}"/>
    <dgm:cxn modelId="{5C0EC84D-3366-438D-A5F7-0DA6101DB157}" type="presOf" srcId="{2AAD8293-F377-4EF6-9D7D-55A120318DC3}" destId="{B6FAD4D3-4074-421A-B67B-A2F7EFEB12EE}" srcOrd="0" destOrd="0" presId="urn:microsoft.com/office/officeart/2008/layout/SquareAccentList"/>
    <dgm:cxn modelId="{AACD5763-FCEE-475E-A2FE-F8D71628A3F5}" type="presOf" srcId="{3F71E133-A71C-422F-B0B3-9C6809339061}" destId="{15A7C5E6-10E7-474D-B01F-93CDB130261A}" srcOrd="0" destOrd="0" presId="urn:microsoft.com/office/officeart/2008/layout/SquareAccentList"/>
    <dgm:cxn modelId="{AC03347A-BBAE-4217-8FE8-F0160A6150E8}" srcId="{D1AD81A5-4FCE-4225-8618-05EF918DE664}" destId="{2AAD8293-F377-4EF6-9D7D-55A120318DC3}" srcOrd="0" destOrd="0" parTransId="{85CB2A2E-F081-407D-A362-982A596682C2}" sibTransId="{EE5A9995-D6D6-474F-B668-2EAD19198660}"/>
    <dgm:cxn modelId="{FA1A0DEA-F05D-4108-B128-9F9D0D7ADD1C}" type="presOf" srcId="{D1AD81A5-4FCE-4225-8618-05EF918DE664}" destId="{DACC3E44-BC3E-449A-88AD-4DB457AE9D28}" srcOrd="0" destOrd="0" presId="urn:microsoft.com/office/officeart/2008/layout/SquareAccentList"/>
    <dgm:cxn modelId="{58952079-3A1C-441C-AF73-FDD831422420}" srcId="{D0F46556-9D20-4D2F-8000-7E1C9E8E82F4}" destId="{D1AD81A5-4FCE-4225-8618-05EF918DE664}" srcOrd="1" destOrd="0" parTransId="{F01C5EFD-3C80-43B7-AB13-FE3CDDE090C1}" sibTransId="{26A7DD13-AEFD-4D07-88B1-5F3D56E717FF}"/>
    <dgm:cxn modelId="{EDA4A08C-50D2-45EC-8278-DBD0CC06F56D}" type="presOf" srcId="{D0F46556-9D20-4D2F-8000-7E1C9E8E82F4}" destId="{E8A3344A-DDAF-431C-B8FE-ED44471D48B5}" srcOrd="0" destOrd="0" presId="urn:microsoft.com/office/officeart/2008/layout/SquareAccentList"/>
    <dgm:cxn modelId="{B70CC273-F54B-4983-8730-7E9149FDCF43}" type="presParOf" srcId="{E8A3344A-DDAF-431C-B8FE-ED44471D48B5}" destId="{AC62B0F6-36E7-4091-8A00-8B781BAE5D0F}" srcOrd="0" destOrd="0" presId="urn:microsoft.com/office/officeart/2008/layout/SquareAccentList"/>
    <dgm:cxn modelId="{D83C5407-A97F-460C-A08E-A365FAD28434}" type="presParOf" srcId="{AC62B0F6-36E7-4091-8A00-8B781BAE5D0F}" destId="{4470D850-CF66-46D7-871D-7930BF93407E}" srcOrd="0" destOrd="0" presId="urn:microsoft.com/office/officeart/2008/layout/SquareAccentList"/>
    <dgm:cxn modelId="{C420F6F9-C953-48F5-88E2-8E8F394A1644}" type="presParOf" srcId="{4470D850-CF66-46D7-871D-7930BF93407E}" destId="{CB4270BF-966E-4684-B9C0-D81542290E68}" srcOrd="0" destOrd="0" presId="urn:microsoft.com/office/officeart/2008/layout/SquareAccentList"/>
    <dgm:cxn modelId="{2F660358-4514-42E9-804D-3FF4E6A8F472}" type="presParOf" srcId="{4470D850-CF66-46D7-871D-7930BF93407E}" destId="{F597FD52-B99A-455B-A2C4-4E6D8536F1B7}" srcOrd="1" destOrd="0" presId="urn:microsoft.com/office/officeart/2008/layout/SquareAccentList"/>
    <dgm:cxn modelId="{9091B79E-3297-48E0-871A-C536A9D08650}" type="presParOf" srcId="{4470D850-CF66-46D7-871D-7930BF93407E}" destId="{15A7C5E6-10E7-474D-B01F-93CDB130261A}" srcOrd="2" destOrd="0" presId="urn:microsoft.com/office/officeart/2008/layout/SquareAccentList"/>
    <dgm:cxn modelId="{FD2A3AAC-874F-4803-9F4B-02195B913743}" type="presParOf" srcId="{AC62B0F6-36E7-4091-8A00-8B781BAE5D0F}" destId="{3B0D95F8-723D-445A-A58E-708662251440}" srcOrd="1" destOrd="0" presId="urn:microsoft.com/office/officeart/2008/layout/SquareAccentList"/>
    <dgm:cxn modelId="{FC6C6685-BF9D-497E-B1D0-EE596A302791}" type="presParOf" srcId="{3B0D95F8-723D-445A-A58E-708662251440}" destId="{A76ECB74-55F5-4058-A982-9257D61567F3}" srcOrd="0" destOrd="0" presId="urn:microsoft.com/office/officeart/2008/layout/SquareAccentList"/>
    <dgm:cxn modelId="{0D8CA922-3933-4965-99E4-0D1869904F2E}" type="presParOf" srcId="{A76ECB74-55F5-4058-A982-9257D61567F3}" destId="{F97318C4-0C22-49C2-96A4-49A92E6C787B}" srcOrd="0" destOrd="0" presId="urn:microsoft.com/office/officeart/2008/layout/SquareAccentList"/>
    <dgm:cxn modelId="{272FCE43-932D-4166-9CD4-B52A0E06B57E}" type="presParOf" srcId="{A76ECB74-55F5-4058-A982-9257D61567F3}" destId="{C12A2F6A-7841-43B3-90EC-4CD396DB07D5}" srcOrd="1" destOrd="0" presId="urn:microsoft.com/office/officeart/2008/layout/SquareAccentList"/>
    <dgm:cxn modelId="{C03A0D2B-AD04-4B9A-B497-CDD278AC0670}" type="presParOf" srcId="{3B0D95F8-723D-445A-A58E-708662251440}" destId="{625B60D4-8EC5-403E-BF27-852273107C1E}" srcOrd="1" destOrd="0" presId="urn:microsoft.com/office/officeart/2008/layout/SquareAccentList"/>
    <dgm:cxn modelId="{5CE45B1F-4264-4449-B38F-D0DC966F6114}" type="presParOf" srcId="{625B60D4-8EC5-403E-BF27-852273107C1E}" destId="{BE687032-CB66-4A75-B0F2-EA306F650254}" srcOrd="0" destOrd="0" presId="urn:microsoft.com/office/officeart/2008/layout/SquareAccentList"/>
    <dgm:cxn modelId="{1F02A983-F0DE-4A93-845B-FF05E174C8D2}" type="presParOf" srcId="{625B60D4-8EC5-403E-BF27-852273107C1E}" destId="{93D5A102-B11C-4399-B0D0-4EC304498B8F}" srcOrd="1" destOrd="0" presId="urn:microsoft.com/office/officeart/2008/layout/SquareAccentList"/>
    <dgm:cxn modelId="{A0B84AEB-2E13-47C3-95FE-B7902E423E48}" type="presParOf" srcId="{3B0D95F8-723D-445A-A58E-708662251440}" destId="{44B73E84-6819-48A3-8417-C5309273E09A}" srcOrd="2" destOrd="0" presId="urn:microsoft.com/office/officeart/2008/layout/SquareAccentList"/>
    <dgm:cxn modelId="{AF9963D9-7FF1-4035-A62C-5BE6B34F81A5}" type="presParOf" srcId="{44B73E84-6819-48A3-8417-C5309273E09A}" destId="{2CF8E608-85D6-41BF-92F0-032FFE1504EC}" srcOrd="0" destOrd="0" presId="urn:microsoft.com/office/officeart/2008/layout/SquareAccentList"/>
    <dgm:cxn modelId="{9760D0B8-61A9-43D4-8112-768DFA9C906C}" type="presParOf" srcId="{44B73E84-6819-48A3-8417-C5309273E09A}" destId="{544B32D0-F470-469E-9BF9-09F6FD05F6A3}" srcOrd="1" destOrd="0" presId="urn:microsoft.com/office/officeart/2008/layout/SquareAccentList"/>
    <dgm:cxn modelId="{C409B647-17E3-42D0-A3EA-78A94491CBF8}" type="presParOf" srcId="{E8A3344A-DDAF-431C-B8FE-ED44471D48B5}" destId="{3FF8A840-51A5-402F-9290-1138C4B41373}" srcOrd="1" destOrd="0" presId="urn:microsoft.com/office/officeart/2008/layout/SquareAccentList"/>
    <dgm:cxn modelId="{F797D6D0-A646-4E23-81C8-1113B79F4391}" type="presParOf" srcId="{3FF8A840-51A5-402F-9290-1138C4B41373}" destId="{D445B361-9B35-4734-BD2E-078B3F60BFD7}" srcOrd="0" destOrd="0" presId="urn:microsoft.com/office/officeart/2008/layout/SquareAccentList"/>
    <dgm:cxn modelId="{C0188115-DE99-4B87-AA92-077DA7335399}" type="presParOf" srcId="{D445B361-9B35-4734-BD2E-078B3F60BFD7}" destId="{75393995-A520-4DEE-A346-2EF3E6F6E1C7}" srcOrd="0" destOrd="0" presId="urn:microsoft.com/office/officeart/2008/layout/SquareAccentList"/>
    <dgm:cxn modelId="{44744F3A-7820-49F7-8407-6EDBF5F4D267}" type="presParOf" srcId="{D445B361-9B35-4734-BD2E-078B3F60BFD7}" destId="{EF659B21-F7A6-4478-BDD2-C914F7949058}" srcOrd="1" destOrd="0" presId="urn:microsoft.com/office/officeart/2008/layout/SquareAccentList"/>
    <dgm:cxn modelId="{C3EFE3E3-962B-44A8-8953-8A62D175CF8C}" type="presParOf" srcId="{D445B361-9B35-4734-BD2E-078B3F60BFD7}" destId="{DACC3E44-BC3E-449A-88AD-4DB457AE9D28}" srcOrd="2" destOrd="0" presId="urn:microsoft.com/office/officeart/2008/layout/SquareAccentList"/>
    <dgm:cxn modelId="{096C4BF1-8FD3-424F-8C15-4867E3A0E8F9}" type="presParOf" srcId="{3FF8A840-51A5-402F-9290-1138C4B41373}" destId="{6F09FE02-3FE9-440A-88F5-AE5DBA8BBF0A}" srcOrd="1" destOrd="0" presId="urn:microsoft.com/office/officeart/2008/layout/SquareAccentList"/>
    <dgm:cxn modelId="{FDF25B63-DAEA-4D1C-B831-B05624F88C56}" type="presParOf" srcId="{6F09FE02-3FE9-440A-88F5-AE5DBA8BBF0A}" destId="{3500600E-2D3E-425C-A831-100718631E30}" srcOrd="0" destOrd="0" presId="urn:microsoft.com/office/officeart/2008/layout/SquareAccentList"/>
    <dgm:cxn modelId="{45BD66E5-9476-4660-9CDE-A292AF44BF3D}" type="presParOf" srcId="{3500600E-2D3E-425C-A831-100718631E30}" destId="{BA2A0214-B8D7-4ED7-A62D-D05EC0BE376F}" srcOrd="0" destOrd="0" presId="urn:microsoft.com/office/officeart/2008/layout/SquareAccentList"/>
    <dgm:cxn modelId="{FF0A5394-115E-49F2-A4B8-2B42DAF06578}" type="presParOf" srcId="{3500600E-2D3E-425C-A831-100718631E30}" destId="{B6FAD4D3-4074-421A-B67B-A2F7EFEB12EE}" srcOrd="1" destOrd="0" presId="urn:microsoft.com/office/officeart/2008/layout/SquareAccentList"/>
    <dgm:cxn modelId="{2FBED065-1BF3-48C1-8570-C65FDB4A046D}" type="presParOf" srcId="{6F09FE02-3FE9-440A-88F5-AE5DBA8BBF0A}" destId="{957AA3D4-8E0F-4C3A-993B-CD18A768B388}" srcOrd="1" destOrd="0" presId="urn:microsoft.com/office/officeart/2008/layout/SquareAccentList"/>
    <dgm:cxn modelId="{02740D50-035D-438D-94A8-D66A3CD2B916}" type="presParOf" srcId="{957AA3D4-8E0F-4C3A-993B-CD18A768B388}" destId="{C7A79A45-59B8-48CB-9DFD-4B6BD5833B95}" srcOrd="0" destOrd="0" presId="urn:microsoft.com/office/officeart/2008/layout/SquareAccentList"/>
    <dgm:cxn modelId="{FFA59E81-163D-49C3-90CD-CAB076FD5C92}" type="presParOf" srcId="{957AA3D4-8E0F-4C3A-993B-CD18A768B388}" destId="{77D7C48B-C2CD-41CD-9625-4F73A968703E}"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1AE5A-FD67-6F4E-8BAC-D7AAA3CD7B81}">
      <dsp:nvSpPr>
        <dsp:cNvPr id="0" name=""/>
        <dsp:cNvSpPr/>
      </dsp:nvSpPr>
      <dsp:spPr>
        <a:xfrm>
          <a:off x="3216432" y="1291251"/>
          <a:ext cx="2295982" cy="511947"/>
        </a:xfrm>
        <a:custGeom>
          <a:avLst/>
          <a:gdLst/>
          <a:ahLst/>
          <a:cxnLst/>
          <a:rect l="0" t="0" r="0" b="0"/>
          <a:pathLst>
            <a:path>
              <a:moveTo>
                <a:pt x="0" y="0"/>
              </a:moveTo>
              <a:lnTo>
                <a:pt x="0" y="305199"/>
              </a:lnTo>
              <a:lnTo>
                <a:pt x="2295982" y="305199"/>
              </a:lnTo>
              <a:lnTo>
                <a:pt x="2295982" y="51194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sp>
    <dsp:sp modelId="{FFB58501-0507-1A43-B41F-7E476C9BE2BB}">
      <dsp:nvSpPr>
        <dsp:cNvPr id="0" name=""/>
        <dsp:cNvSpPr/>
      </dsp:nvSpPr>
      <dsp:spPr>
        <a:xfrm>
          <a:off x="3170712" y="1291251"/>
          <a:ext cx="91440" cy="511947"/>
        </a:xfrm>
        <a:custGeom>
          <a:avLst/>
          <a:gdLst/>
          <a:ahLst/>
          <a:cxnLst/>
          <a:rect l="0" t="0" r="0" b="0"/>
          <a:pathLst>
            <a:path>
              <a:moveTo>
                <a:pt x="45720" y="0"/>
              </a:moveTo>
              <a:lnTo>
                <a:pt x="45720" y="51194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3724A9-CF50-0046-B94B-FBCB42AE92E3}">
      <dsp:nvSpPr>
        <dsp:cNvPr id="0" name=""/>
        <dsp:cNvSpPr/>
      </dsp:nvSpPr>
      <dsp:spPr>
        <a:xfrm>
          <a:off x="920449" y="1291251"/>
          <a:ext cx="2295982" cy="511947"/>
        </a:xfrm>
        <a:custGeom>
          <a:avLst/>
          <a:gdLst/>
          <a:ahLst/>
          <a:cxnLst/>
          <a:rect l="0" t="0" r="0" b="0"/>
          <a:pathLst>
            <a:path>
              <a:moveTo>
                <a:pt x="2295982" y="0"/>
              </a:moveTo>
              <a:lnTo>
                <a:pt x="2295982" y="305199"/>
              </a:lnTo>
              <a:lnTo>
                <a:pt x="0" y="305199"/>
              </a:lnTo>
              <a:lnTo>
                <a:pt x="0" y="51194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sp>
    <dsp:sp modelId="{77C4C127-92BC-A94D-8BA7-7A14E530A3C1}">
      <dsp:nvSpPr>
        <dsp:cNvPr id="0" name=""/>
        <dsp:cNvSpPr/>
      </dsp:nvSpPr>
      <dsp:spPr>
        <a:xfrm>
          <a:off x="2360756" y="405189"/>
          <a:ext cx="1711351" cy="886062"/>
        </a:xfrm>
        <a:prstGeom prst="rect">
          <a:avLst/>
        </a:prstGeom>
        <a:solidFill>
          <a:schemeClr val="bg1"/>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25033" numCol="1" spcCol="1270" anchor="ctr" anchorCtr="0">
          <a:noAutofit/>
        </a:bodyPr>
        <a:lstStyle/>
        <a:p>
          <a:pPr lvl="0" algn="ctr" defTabSz="755650">
            <a:lnSpc>
              <a:spcPct val="90000"/>
            </a:lnSpc>
            <a:spcBef>
              <a:spcPct val="0"/>
            </a:spcBef>
            <a:spcAft>
              <a:spcPct val="35000"/>
            </a:spcAft>
          </a:pPr>
          <a:r>
            <a:rPr lang="fr-FR" sz="1700" b="1" kern="1200" dirty="0">
              <a:solidFill>
                <a:srgbClr val="002060"/>
              </a:solidFill>
            </a:rPr>
            <a:t>3 situations d'évaluation</a:t>
          </a:r>
        </a:p>
      </dsp:txBody>
      <dsp:txXfrm>
        <a:off x="2360756" y="405189"/>
        <a:ext cx="1711351" cy="886062"/>
      </dsp:txXfrm>
    </dsp:sp>
    <dsp:sp modelId="{EBCA3FAC-D20E-2D49-A240-A00042E6FF84}">
      <dsp:nvSpPr>
        <dsp:cNvPr id="0" name=""/>
        <dsp:cNvSpPr/>
      </dsp:nvSpPr>
      <dsp:spPr>
        <a:xfrm>
          <a:off x="2703026" y="1094349"/>
          <a:ext cx="1540216" cy="295354"/>
        </a:xfrm>
        <a:prstGeom prst="rect">
          <a:avLst/>
        </a:prstGeom>
        <a:solidFill>
          <a:schemeClr val="bg1">
            <a:alpha val="9000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lvl="0" algn="r" defTabSz="844550">
            <a:lnSpc>
              <a:spcPct val="90000"/>
            </a:lnSpc>
            <a:spcBef>
              <a:spcPct val="0"/>
            </a:spcBef>
            <a:spcAft>
              <a:spcPct val="35000"/>
            </a:spcAft>
          </a:pPr>
          <a:endParaRPr lang="fr-FR" sz="1900" kern="1200"/>
        </a:p>
      </dsp:txBody>
      <dsp:txXfrm>
        <a:off x="2703026" y="1094349"/>
        <a:ext cx="1540216" cy="295354"/>
      </dsp:txXfrm>
    </dsp:sp>
    <dsp:sp modelId="{1B237020-B646-1648-B643-8606CDD55D85}">
      <dsp:nvSpPr>
        <dsp:cNvPr id="0" name=""/>
        <dsp:cNvSpPr/>
      </dsp:nvSpPr>
      <dsp:spPr>
        <a:xfrm>
          <a:off x="64773" y="1803198"/>
          <a:ext cx="1711351" cy="886062"/>
        </a:xfrm>
        <a:prstGeom prst="rect">
          <a:avLst/>
        </a:prstGeom>
        <a:solidFill>
          <a:schemeClr val="bg1"/>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25033" numCol="1" spcCol="1270" anchor="ctr" anchorCtr="0">
          <a:noAutofit/>
        </a:bodyPr>
        <a:lstStyle/>
        <a:p>
          <a:pPr lvl="0" algn="ctr" defTabSz="755650">
            <a:lnSpc>
              <a:spcPct val="90000"/>
            </a:lnSpc>
            <a:spcBef>
              <a:spcPct val="0"/>
            </a:spcBef>
            <a:spcAft>
              <a:spcPct val="35000"/>
            </a:spcAft>
          </a:pPr>
          <a:r>
            <a:rPr lang="fr-FR" sz="1700" kern="1200" dirty="0">
              <a:solidFill>
                <a:srgbClr val="002060"/>
              </a:solidFill>
            </a:rPr>
            <a:t>Français - évaluation de l'écrit</a:t>
          </a:r>
        </a:p>
      </dsp:txBody>
      <dsp:txXfrm>
        <a:off x="64773" y="1803198"/>
        <a:ext cx="1711351" cy="886062"/>
      </dsp:txXfrm>
    </dsp:sp>
    <dsp:sp modelId="{B1942AAD-2D8C-9144-AF4C-D45D83EED300}">
      <dsp:nvSpPr>
        <dsp:cNvPr id="0" name=""/>
        <dsp:cNvSpPr/>
      </dsp:nvSpPr>
      <dsp:spPr>
        <a:xfrm>
          <a:off x="407043" y="2492358"/>
          <a:ext cx="1540216" cy="295354"/>
        </a:xfrm>
        <a:prstGeom prst="rect">
          <a:avLst/>
        </a:prstGeom>
        <a:solidFill>
          <a:schemeClr val="lt1">
            <a:alpha val="9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lvl="0" algn="r" defTabSz="844550">
            <a:lnSpc>
              <a:spcPct val="90000"/>
            </a:lnSpc>
            <a:spcBef>
              <a:spcPct val="0"/>
            </a:spcBef>
            <a:spcAft>
              <a:spcPct val="35000"/>
            </a:spcAft>
          </a:pPr>
          <a:endParaRPr lang="fr-FR" sz="1900" kern="1200"/>
        </a:p>
      </dsp:txBody>
      <dsp:txXfrm>
        <a:off x="407043" y="2492358"/>
        <a:ext cx="1540216" cy="295354"/>
      </dsp:txXfrm>
    </dsp:sp>
    <dsp:sp modelId="{AB89BD7F-156E-6C48-B5E9-68513DF38F8C}">
      <dsp:nvSpPr>
        <dsp:cNvPr id="0" name=""/>
        <dsp:cNvSpPr/>
      </dsp:nvSpPr>
      <dsp:spPr>
        <a:xfrm>
          <a:off x="2360756" y="1803198"/>
          <a:ext cx="1711351" cy="886062"/>
        </a:xfrm>
        <a:prstGeom prst="rect">
          <a:avLst/>
        </a:prstGeom>
        <a:solidFill>
          <a:schemeClr val="bg1"/>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25033" numCol="1" spcCol="1270" anchor="ctr" anchorCtr="0">
          <a:noAutofit/>
        </a:bodyPr>
        <a:lstStyle/>
        <a:p>
          <a:pPr lvl="0" algn="ctr" defTabSz="755650">
            <a:lnSpc>
              <a:spcPct val="90000"/>
            </a:lnSpc>
            <a:spcBef>
              <a:spcPct val="0"/>
            </a:spcBef>
            <a:spcAft>
              <a:spcPct val="35000"/>
            </a:spcAft>
          </a:pPr>
          <a:r>
            <a:rPr lang="fr-FR" sz="1700" kern="1200" dirty="0">
              <a:solidFill>
                <a:srgbClr val="002060"/>
              </a:solidFill>
            </a:rPr>
            <a:t>Français - évaluation de l'oral</a:t>
          </a:r>
        </a:p>
      </dsp:txBody>
      <dsp:txXfrm>
        <a:off x="2360756" y="1803198"/>
        <a:ext cx="1711351" cy="886062"/>
      </dsp:txXfrm>
    </dsp:sp>
    <dsp:sp modelId="{11CC30DD-57B9-6644-984E-DD27E9AA234D}">
      <dsp:nvSpPr>
        <dsp:cNvPr id="0" name=""/>
        <dsp:cNvSpPr/>
      </dsp:nvSpPr>
      <dsp:spPr>
        <a:xfrm>
          <a:off x="2703026" y="2492358"/>
          <a:ext cx="1540216" cy="295354"/>
        </a:xfrm>
        <a:prstGeom prst="rect">
          <a:avLst/>
        </a:prstGeom>
        <a:solidFill>
          <a:schemeClr val="lt1">
            <a:alpha val="9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lvl="0" algn="r" defTabSz="844550">
            <a:lnSpc>
              <a:spcPct val="90000"/>
            </a:lnSpc>
            <a:spcBef>
              <a:spcPct val="0"/>
            </a:spcBef>
            <a:spcAft>
              <a:spcPct val="35000"/>
            </a:spcAft>
          </a:pPr>
          <a:endParaRPr lang="fr-FR" sz="1900" kern="1200"/>
        </a:p>
      </dsp:txBody>
      <dsp:txXfrm>
        <a:off x="2703026" y="2492358"/>
        <a:ext cx="1540216" cy="295354"/>
      </dsp:txXfrm>
    </dsp:sp>
    <dsp:sp modelId="{A6D5D97C-08C8-A743-BCEE-1AE495A7CE6D}">
      <dsp:nvSpPr>
        <dsp:cNvPr id="0" name=""/>
        <dsp:cNvSpPr/>
      </dsp:nvSpPr>
      <dsp:spPr>
        <a:xfrm>
          <a:off x="4656739" y="1803198"/>
          <a:ext cx="1711351" cy="886062"/>
        </a:xfrm>
        <a:prstGeom prst="rect">
          <a:avLst/>
        </a:prstGeom>
        <a:solidFill>
          <a:schemeClr val="bg1"/>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25033" numCol="1" spcCol="1270" anchor="ctr" anchorCtr="0">
          <a:noAutofit/>
        </a:bodyPr>
        <a:lstStyle/>
        <a:p>
          <a:pPr lvl="0" algn="ctr" defTabSz="755650">
            <a:lnSpc>
              <a:spcPct val="90000"/>
            </a:lnSpc>
            <a:spcBef>
              <a:spcPct val="0"/>
            </a:spcBef>
            <a:spcAft>
              <a:spcPct val="35000"/>
            </a:spcAft>
          </a:pPr>
          <a:r>
            <a:rPr lang="fr-FR" sz="1700" kern="1200" dirty="0">
              <a:solidFill>
                <a:srgbClr val="002060"/>
              </a:solidFill>
            </a:rPr>
            <a:t>HGEMC - évaluation à l'oral</a:t>
          </a:r>
        </a:p>
      </dsp:txBody>
      <dsp:txXfrm>
        <a:off x="4656739" y="1803198"/>
        <a:ext cx="1711351" cy="886062"/>
      </dsp:txXfrm>
    </dsp:sp>
    <dsp:sp modelId="{4C2F4BD4-B9F9-264B-B331-D0BFD7B4F7A2}">
      <dsp:nvSpPr>
        <dsp:cNvPr id="0" name=""/>
        <dsp:cNvSpPr/>
      </dsp:nvSpPr>
      <dsp:spPr>
        <a:xfrm>
          <a:off x="4999009" y="2492358"/>
          <a:ext cx="1540216" cy="295354"/>
        </a:xfrm>
        <a:prstGeom prst="rect">
          <a:avLst/>
        </a:prstGeom>
        <a:solidFill>
          <a:schemeClr val="lt1">
            <a:alpha val="9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12065" rIns="48260" bIns="12065" numCol="1" spcCol="1270" anchor="ctr" anchorCtr="0">
          <a:noAutofit/>
        </a:bodyPr>
        <a:lstStyle/>
        <a:p>
          <a:pPr lvl="0" algn="r" defTabSz="844550">
            <a:lnSpc>
              <a:spcPct val="90000"/>
            </a:lnSpc>
            <a:spcBef>
              <a:spcPct val="0"/>
            </a:spcBef>
            <a:spcAft>
              <a:spcPct val="35000"/>
            </a:spcAft>
          </a:pPr>
          <a:endParaRPr lang="fr-FR" sz="1900" kern="1200"/>
        </a:p>
      </dsp:txBody>
      <dsp:txXfrm>
        <a:off x="4999009" y="2492358"/>
        <a:ext cx="1540216" cy="2953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099620-4221-2E4F-A774-F6625C57088A}">
      <dsp:nvSpPr>
        <dsp:cNvPr id="0" name=""/>
        <dsp:cNvSpPr/>
      </dsp:nvSpPr>
      <dsp:spPr>
        <a:xfrm rot="5400000">
          <a:off x="-165875" y="168951"/>
          <a:ext cx="1105834" cy="774083"/>
        </a:xfrm>
        <a:prstGeom prst="chevron">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solidFill>
                <a:srgbClr val="00B050"/>
              </a:solidFill>
            </a:rPr>
            <a:t>Étape 1 </a:t>
          </a:r>
        </a:p>
        <a:p>
          <a:pPr lvl="0" algn="ctr" defTabSz="533400">
            <a:lnSpc>
              <a:spcPct val="90000"/>
            </a:lnSpc>
            <a:spcBef>
              <a:spcPct val="0"/>
            </a:spcBef>
            <a:spcAft>
              <a:spcPct val="35000"/>
            </a:spcAft>
          </a:pPr>
          <a:r>
            <a:rPr lang="fr-FR" sz="1100" kern="1200" dirty="0">
              <a:solidFill>
                <a:srgbClr val="00B050"/>
              </a:solidFill>
            </a:rPr>
            <a:t>4 pts</a:t>
          </a:r>
        </a:p>
      </dsp:txBody>
      <dsp:txXfrm rot="-5400000">
        <a:off x="1" y="390118"/>
        <a:ext cx="774083" cy="331751"/>
      </dsp:txXfrm>
    </dsp:sp>
    <dsp:sp modelId="{E2819748-FF75-7549-A419-C7C88DB7D6FD}">
      <dsp:nvSpPr>
        <dsp:cNvPr id="0" name=""/>
        <dsp:cNvSpPr/>
      </dsp:nvSpPr>
      <dsp:spPr>
        <a:xfrm rot="5400000">
          <a:off x="2847600" y="-2070441"/>
          <a:ext cx="719170" cy="4866204"/>
        </a:xfrm>
        <a:prstGeom prst="round2SameRect">
          <a:avLst/>
        </a:prstGeom>
        <a:solidFill>
          <a:schemeClr val="lt1">
            <a:alpha val="9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fr-FR" sz="1400" kern="1200" dirty="0">
              <a:solidFill>
                <a:srgbClr val="002060"/>
              </a:solidFill>
            </a:rPr>
            <a:t>Rédiger une production qui fait intervenir </a:t>
          </a:r>
          <a:r>
            <a:rPr lang="fr-FR" sz="1400" b="1" kern="1200" dirty="0">
              <a:solidFill>
                <a:srgbClr val="002060"/>
              </a:solidFill>
            </a:rPr>
            <a:t>un changement de point de vue</a:t>
          </a:r>
          <a:r>
            <a:rPr lang="fr-FR" sz="1400" kern="1200" dirty="0">
              <a:solidFill>
                <a:srgbClr val="002060"/>
              </a:solidFill>
            </a:rPr>
            <a:t>, qui donne </a:t>
          </a:r>
          <a:r>
            <a:rPr lang="fr-FR" sz="1400" b="1" kern="1200" dirty="0">
              <a:solidFill>
                <a:srgbClr val="002060"/>
              </a:solidFill>
            </a:rPr>
            <a:t>une suite au texte </a:t>
          </a:r>
          <a:r>
            <a:rPr lang="fr-FR" sz="1400" kern="1200" dirty="0">
              <a:solidFill>
                <a:srgbClr val="002060"/>
              </a:solidFill>
            </a:rPr>
            <a:t>ou </a:t>
          </a:r>
          <a:r>
            <a:rPr lang="fr-FR" sz="1400" b="1" kern="1200" dirty="0">
              <a:solidFill>
                <a:srgbClr val="002060"/>
              </a:solidFill>
            </a:rPr>
            <a:t>change la forme </a:t>
          </a:r>
          <a:r>
            <a:rPr lang="fr-FR" sz="1400" kern="1200" dirty="0">
              <a:solidFill>
                <a:srgbClr val="002060"/>
              </a:solidFill>
            </a:rPr>
            <a:t>(dialogue⬄ récit)</a:t>
          </a:r>
        </a:p>
      </dsp:txBody>
      <dsp:txXfrm rot="-5400000">
        <a:off x="774084" y="38182"/>
        <a:ext cx="4831097" cy="648956"/>
      </dsp:txXfrm>
    </dsp:sp>
    <dsp:sp modelId="{C9F3E276-20D0-B342-9BCB-D5EA8EA03B14}">
      <dsp:nvSpPr>
        <dsp:cNvPr id="0" name=""/>
        <dsp:cNvSpPr/>
      </dsp:nvSpPr>
      <dsp:spPr>
        <a:xfrm rot="5400000">
          <a:off x="-165875" y="1071749"/>
          <a:ext cx="1105834" cy="774083"/>
        </a:xfrm>
        <a:prstGeom prst="chevron">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solidFill>
                <a:srgbClr val="00B050"/>
              </a:solidFill>
            </a:rPr>
            <a:t>Étape  2 </a:t>
          </a:r>
        </a:p>
        <a:p>
          <a:pPr lvl="0" algn="ctr" defTabSz="533400">
            <a:lnSpc>
              <a:spcPct val="90000"/>
            </a:lnSpc>
            <a:spcBef>
              <a:spcPct val="0"/>
            </a:spcBef>
            <a:spcAft>
              <a:spcPct val="35000"/>
            </a:spcAft>
          </a:pPr>
          <a:r>
            <a:rPr lang="fr-FR" sz="1100" kern="1200" dirty="0">
              <a:solidFill>
                <a:srgbClr val="00B050"/>
              </a:solidFill>
            </a:rPr>
            <a:t>6 pts</a:t>
          </a:r>
        </a:p>
      </dsp:txBody>
      <dsp:txXfrm rot="-5400000">
        <a:off x="1" y="1292916"/>
        <a:ext cx="774083" cy="331751"/>
      </dsp:txXfrm>
    </dsp:sp>
    <dsp:sp modelId="{A95D3021-9F30-684D-98D3-81DD3E0B946A}">
      <dsp:nvSpPr>
        <dsp:cNvPr id="0" name=""/>
        <dsp:cNvSpPr/>
      </dsp:nvSpPr>
      <dsp:spPr>
        <a:xfrm rot="5400000">
          <a:off x="2847789" y="-1167831"/>
          <a:ext cx="718792" cy="4866204"/>
        </a:xfrm>
        <a:prstGeom prst="round2SameRect">
          <a:avLst/>
        </a:prstGeom>
        <a:solidFill>
          <a:schemeClr val="lt1">
            <a:alpha val="9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fr-FR" sz="1400" kern="1200" dirty="0">
              <a:solidFill>
                <a:srgbClr val="002060"/>
              </a:solidFill>
            </a:rPr>
            <a:t>Relecture et évaluation du texte produit individuellement ou collectivement</a:t>
          </a:r>
        </a:p>
        <a:p>
          <a:pPr marL="114300" lvl="1" indent="-114300" algn="l" defTabSz="622300">
            <a:lnSpc>
              <a:spcPct val="90000"/>
            </a:lnSpc>
            <a:spcBef>
              <a:spcPct val="0"/>
            </a:spcBef>
            <a:spcAft>
              <a:spcPct val="15000"/>
            </a:spcAft>
            <a:buChar char="••"/>
          </a:pPr>
          <a:r>
            <a:rPr lang="fr-FR" sz="1400" kern="1200" dirty="0">
              <a:solidFill>
                <a:srgbClr val="002060"/>
              </a:solidFill>
            </a:rPr>
            <a:t>Reprise individuelle de la production initiale</a:t>
          </a:r>
        </a:p>
      </dsp:txBody>
      <dsp:txXfrm rot="-5400000">
        <a:off x="774084" y="940963"/>
        <a:ext cx="4831115" cy="648614"/>
      </dsp:txXfrm>
    </dsp:sp>
    <dsp:sp modelId="{237CC66C-F524-D140-9347-93A4258CA505}">
      <dsp:nvSpPr>
        <dsp:cNvPr id="0" name=""/>
        <dsp:cNvSpPr/>
      </dsp:nvSpPr>
      <dsp:spPr>
        <a:xfrm rot="5400000">
          <a:off x="-165875" y="1974548"/>
          <a:ext cx="1105834" cy="774083"/>
        </a:xfrm>
        <a:prstGeom prst="chevron">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b="1" kern="1200" dirty="0">
              <a:solidFill>
                <a:srgbClr val="00B050"/>
              </a:solidFill>
            </a:rPr>
            <a:t>Étape 3</a:t>
          </a:r>
        </a:p>
        <a:p>
          <a:pPr lvl="0" algn="ctr" defTabSz="533400">
            <a:lnSpc>
              <a:spcPct val="90000"/>
            </a:lnSpc>
            <a:spcBef>
              <a:spcPct val="0"/>
            </a:spcBef>
            <a:spcAft>
              <a:spcPct val="35000"/>
            </a:spcAft>
          </a:pPr>
          <a:r>
            <a:rPr lang="fr-FR" sz="1100" kern="1200" dirty="0">
              <a:solidFill>
                <a:srgbClr val="00B050"/>
              </a:solidFill>
            </a:rPr>
            <a:t>4 pts</a:t>
          </a:r>
        </a:p>
      </dsp:txBody>
      <dsp:txXfrm rot="-5400000">
        <a:off x="1" y="2195715"/>
        <a:ext cx="774083" cy="331751"/>
      </dsp:txXfrm>
    </dsp:sp>
    <dsp:sp modelId="{5088D0A7-9F03-B443-ABB1-DFFAFA683769}">
      <dsp:nvSpPr>
        <dsp:cNvPr id="0" name=""/>
        <dsp:cNvSpPr/>
      </dsp:nvSpPr>
      <dsp:spPr>
        <a:xfrm rot="5400000">
          <a:off x="2847789" y="-265033"/>
          <a:ext cx="718792" cy="4866204"/>
        </a:xfrm>
        <a:prstGeom prst="round2SameRect">
          <a:avLst/>
        </a:prstGeom>
        <a:solidFill>
          <a:schemeClr val="lt1">
            <a:alpha val="9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fr-FR" sz="1400" kern="1200" dirty="0">
              <a:solidFill>
                <a:srgbClr val="002060"/>
              </a:solidFill>
            </a:rPr>
            <a:t>Finalisation de la production par une réécriture</a:t>
          </a:r>
        </a:p>
        <a:p>
          <a:pPr marL="114300" lvl="1" indent="-114300" algn="l" defTabSz="622300">
            <a:lnSpc>
              <a:spcPct val="90000"/>
            </a:lnSpc>
            <a:spcBef>
              <a:spcPct val="0"/>
            </a:spcBef>
            <a:spcAft>
              <a:spcPct val="15000"/>
            </a:spcAft>
            <a:buChar char="••"/>
          </a:pPr>
          <a:r>
            <a:rPr lang="fr-FR" sz="1400" u="sng" kern="1200" dirty="0">
              <a:solidFill>
                <a:srgbClr val="002060"/>
              </a:solidFill>
            </a:rPr>
            <a:t>4 opérations possibles</a:t>
          </a:r>
          <a:r>
            <a:rPr lang="fr-FR" sz="1400" kern="1200" dirty="0">
              <a:solidFill>
                <a:srgbClr val="002060"/>
              </a:solidFill>
            </a:rPr>
            <a:t> : suppression, augmentation, transformation, déplacement</a:t>
          </a:r>
        </a:p>
      </dsp:txBody>
      <dsp:txXfrm rot="-5400000">
        <a:off x="774084" y="1843761"/>
        <a:ext cx="4831115" cy="6486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084172-AE95-904B-ADD4-C107C787E52A}">
      <dsp:nvSpPr>
        <dsp:cNvPr id="0" name=""/>
        <dsp:cNvSpPr/>
      </dsp:nvSpPr>
      <dsp:spPr>
        <a:xfrm>
          <a:off x="2361" y="637997"/>
          <a:ext cx="3018769" cy="355149"/>
        </a:xfrm>
        <a:prstGeom prst="rect">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5EACEDAE-C3F4-1C40-9C2D-E545B1655B09}">
      <dsp:nvSpPr>
        <dsp:cNvPr id="0" name=""/>
        <dsp:cNvSpPr/>
      </dsp:nvSpPr>
      <dsp:spPr>
        <a:xfrm>
          <a:off x="2361" y="771377"/>
          <a:ext cx="221769" cy="221769"/>
        </a:xfrm>
        <a:prstGeom prst="rect">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024CB3A9-1F59-C640-9866-7CE4C60D3F28}">
      <dsp:nvSpPr>
        <dsp:cNvPr id="0" name=""/>
        <dsp:cNvSpPr/>
      </dsp:nvSpPr>
      <dsp:spPr>
        <a:xfrm>
          <a:off x="2361" y="0"/>
          <a:ext cx="3018769" cy="637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lvl="0" algn="l" defTabSz="1422400">
            <a:lnSpc>
              <a:spcPct val="90000"/>
            </a:lnSpc>
            <a:spcBef>
              <a:spcPct val="0"/>
            </a:spcBef>
            <a:spcAft>
              <a:spcPct val="35000"/>
            </a:spcAft>
          </a:pPr>
          <a:r>
            <a:rPr lang="fr-FR" sz="3200" kern="1200" dirty="0">
              <a:solidFill>
                <a:srgbClr val="00B050"/>
              </a:solidFill>
            </a:rPr>
            <a:t>Un oral continu</a:t>
          </a:r>
        </a:p>
      </dsp:txBody>
      <dsp:txXfrm>
        <a:off x="2361" y="0"/>
        <a:ext cx="3018769" cy="637997"/>
      </dsp:txXfrm>
    </dsp:sp>
    <dsp:sp modelId="{9EADCC46-F968-294C-92E3-B7909CC2CCF3}">
      <dsp:nvSpPr>
        <dsp:cNvPr id="0" name=""/>
        <dsp:cNvSpPr/>
      </dsp:nvSpPr>
      <dsp:spPr>
        <a:xfrm>
          <a:off x="2361" y="1288315"/>
          <a:ext cx="221764" cy="22176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1433D998-E3DE-9F4A-839D-4350666FC33B}">
      <dsp:nvSpPr>
        <dsp:cNvPr id="0" name=""/>
        <dsp:cNvSpPr/>
      </dsp:nvSpPr>
      <dsp:spPr>
        <a:xfrm>
          <a:off x="213674" y="1140731"/>
          <a:ext cx="2807455" cy="51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3 minutes</a:t>
          </a:r>
        </a:p>
      </dsp:txBody>
      <dsp:txXfrm>
        <a:off x="213674" y="1140731"/>
        <a:ext cx="2807455" cy="516933"/>
      </dsp:txXfrm>
    </dsp:sp>
    <dsp:sp modelId="{9780E301-2B1F-3D41-8093-DD2518D94452}">
      <dsp:nvSpPr>
        <dsp:cNvPr id="0" name=""/>
        <dsp:cNvSpPr/>
      </dsp:nvSpPr>
      <dsp:spPr>
        <a:xfrm>
          <a:off x="2361" y="1805248"/>
          <a:ext cx="221764" cy="22176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51A03F4A-B94C-FD4D-A491-8DCD9C5B2B4D}">
      <dsp:nvSpPr>
        <dsp:cNvPr id="0" name=""/>
        <dsp:cNvSpPr/>
      </dsp:nvSpPr>
      <dsp:spPr>
        <a:xfrm>
          <a:off x="213674" y="1657664"/>
          <a:ext cx="2807455" cy="51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fr-FR" sz="1400" kern="1200" dirty="0">
              <a:solidFill>
                <a:srgbClr val="002060"/>
              </a:solidFill>
            </a:rPr>
            <a:t>Présenter une réalisation, une expérience professionnelle ou une recherche en lien avec le métier </a:t>
          </a:r>
        </a:p>
        <a:p>
          <a:pPr lvl="0" algn="just" defTabSz="622300">
            <a:lnSpc>
              <a:spcPct val="90000"/>
            </a:lnSpc>
            <a:spcBef>
              <a:spcPct val="0"/>
            </a:spcBef>
            <a:spcAft>
              <a:spcPct val="35000"/>
            </a:spcAft>
          </a:pPr>
          <a:endParaRPr lang="fr-FR" sz="1400" kern="1200" dirty="0">
            <a:solidFill>
              <a:srgbClr val="002060"/>
            </a:solidFill>
          </a:endParaRPr>
        </a:p>
      </dsp:txBody>
      <dsp:txXfrm>
        <a:off x="213674" y="1657664"/>
        <a:ext cx="2807455" cy="516933"/>
      </dsp:txXfrm>
    </dsp:sp>
    <dsp:sp modelId="{8F9C55FA-5FC0-A847-8DFE-CC934D1BE9FB}">
      <dsp:nvSpPr>
        <dsp:cNvPr id="0" name=""/>
        <dsp:cNvSpPr/>
      </dsp:nvSpPr>
      <dsp:spPr>
        <a:xfrm>
          <a:off x="2361" y="2322181"/>
          <a:ext cx="221764" cy="22176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5F6FDFF5-1C02-A94D-8483-285EFBCB25EA}">
      <dsp:nvSpPr>
        <dsp:cNvPr id="0" name=""/>
        <dsp:cNvSpPr/>
      </dsp:nvSpPr>
      <dsp:spPr>
        <a:xfrm>
          <a:off x="213674" y="2174597"/>
          <a:ext cx="2807455" cy="51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Support visuel possible – accompagné d’un titre ou d’une légende seulement</a:t>
          </a:r>
        </a:p>
      </dsp:txBody>
      <dsp:txXfrm>
        <a:off x="213674" y="2174597"/>
        <a:ext cx="2807455" cy="516933"/>
      </dsp:txXfrm>
    </dsp:sp>
    <dsp:sp modelId="{5709769F-15F2-4C4C-879D-A4C9FABF034A}">
      <dsp:nvSpPr>
        <dsp:cNvPr id="0" name=""/>
        <dsp:cNvSpPr/>
      </dsp:nvSpPr>
      <dsp:spPr>
        <a:xfrm>
          <a:off x="3172069" y="637997"/>
          <a:ext cx="3018769" cy="355149"/>
        </a:xfrm>
        <a:prstGeom prst="rect">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B215A8E9-5840-E948-AF3C-5C1FFBA4CF3C}">
      <dsp:nvSpPr>
        <dsp:cNvPr id="0" name=""/>
        <dsp:cNvSpPr/>
      </dsp:nvSpPr>
      <dsp:spPr>
        <a:xfrm>
          <a:off x="3172069" y="771377"/>
          <a:ext cx="221769" cy="221769"/>
        </a:xfrm>
        <a:prstGeom prst="rect">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66B099F3-8BB0-744B-AE6C-CB3C7ED7FBE8}">
      <dsp:nvSpPr>
        <dsp:cNvPr id="0" name=""/>
        <dsp:cNvSpPr/>
      </dsp:nvSpPr>
      <dsp:spPr>
        <a:xfrm>
          <a:off x="3172069" y="0"/>
          <a:ext cx="3018769" cy="637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lvl="0" algn="l" defTabSz="1422400">
            <a:lnSpc>
              <a:spcPct val="90000"/>
            </a:lnSpc>
            <a:spcBef>
              <a:spcPct val="0"/>
            </a:spcBef>
            <a:spcAft>
              <a:spcPct val="35000"/>
            </a:spcAft>
          </a:pPr>
          <a:r>
            <a:rPr lang="fr-FR" sz="3200" kern="1200" dirty="0">
              <a:solidFill>
                <a:srgbClr val="00B050"/>
              </a:solidFill>
            </a:rPr>
            <a:t>Un entretien</a:t>
          </a:r>
        </a:p>
      </dsp:txBody>
      <dsp:txXfrm>
        <a:off x="3172069" y="0"/>
        <a:ext cx="3018769" cy="637997"/>
      </dsp:txXfrm>
    </dsp:sp>
    <dsp:sp modelId="{0F0AFCE6-0F5A-6E4A-B17C-4D0A3623CC1E}">
      <dsp:nvSpPr>
        <dsp:cNvPr id="0" name=""/>
        <dsp:cNvSpPr/>
      </dsp:nvSpPr>
      <dsp:spPr>
        <a:xfrm>
          <a:off x="3172069" y="1288315"/>
          <a:ext cx="221764" cy="22176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E5E2C4EE-E793-FE47-9AD1-173CFA685954}">
      <dsp:nvSpPr>
        <dsp:cNvPr id="0" name=""/>
        <dsp:cNvSpPr/>
      </dsp:nvSpPr>
      <dsp:spPr>
        <a:xfrm>
          <a:off x="3383383" y="1140731"/>
          <a:ext cx="2807455" cy="51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7 minutes maximum</a:t>
          </a:r>
        </a:p>
        <a:p>
          <a:pPr lvl="0" algn="l" defTabSz="622300">
            <a:lnSpc>
              <a:spcPct val="90000"/>
            </a:lnSpc>
            <a:spcBef>
              <a:spcPct val="0"/>
            </a:spcBef>
            <a:spcAft>
              <a:spcPct val="35000"/>
            </a:spcAft>
          </a:pPr>
          <a:endParaRPr lang="fr-FR" sz="1400" kern="1200" dirty="0">
            <a:solidFill>
              <a:srgbClr val="002060"/>
            </a:solidFill>
          </a:endParaRPr>
        </a:p>
      </dsp:txBody>
      <dsp:txXfrm>
        <a:off x="3383383" y="1140731"/>
        <a:ext cx="2807455" cy="516933"/>
      </dsp:txXfrm>
    </dsp:sp>
    <dsp:sp modelId="{9250E1E3-8764-8446-A34A-54F46F5D4605}">
      <dsp:nvSpPr>
        <dsp:cNvPr id="0" name=""/>
        <dsp:cNvSpPr/>
      </dsp:nvSpPr>
      <dsp:spPr>
        <a:xfrm>
          <a:off x="3172069" y="1805248"/>
          <a:ext cx="221764" cy="22176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0BE48387-DDE8-4E41-B1F6-4DC9D03244FA}">
      <dsp:nvSpPr>
        <dsp:cNvPr id="0" name=""/>
        <dsp:cNvSpPr/>
      </dsp:nvSpPr>
      <dsp:spPr>
        <a:xfrm>
          <a:off x="3383383" y="1657664"/>
          <a:ext cx="2807455" cy="51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fr-FR" sz="1400" kern="1200" dirty="0">
              <a:solidFill>
                <a:srgbClr val="002060"/>
              </a:solidFill>
            </a:rPr>
            <a:t>Préciser certains points, développer certains aspects, permettre à l’élève de prolonger et approfondir sa réflexion</a:t>
          </a:r>
        </a:p>
      </dsp:txBody>
      <dsp:txXfrm>
        <a:off x="3383383" y="1657664"/>
        <a:ext cx="2807455" cy="516933"/>
      </dsp:txXfrm>
    </dsp:sp>
    <dsp:sp modelId="{5E60D142-4311-794A-BFDF-340281CC7C8A}">
      <dsp:nvSpPr>
        <dsp:cNvPr id="0" name=""/>
        <dsp:cNvSpPr/>
      </dsp:nvSpPr>
      <dsp:spPr>
        <a:xfrm>
          <a:off x="3172069" y="2322181"/>
          <a:ext cx="221764" cy="22176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3174376C-A89B-5940-8C7D-00C82EA09273}">
      <dsp:nvSpPr>
        <dsp:cNvPr id="0" name=""/>
        <dsp:cNvSpPr/>
      </dsp:nvSpPr>
      <dsp:spPr>
        <a:xfrm>
          <a:off x="3385741" y="2357814"/>
          <a:ext cx="2807455" cy="51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Si possible on pourra questionner la dimension morale et civique</a:t>
          </a:r>
        </a:p>
      </dsp:txBody>
      <dsp:txXfrm>
        <a:off x="3385741" y="2357814"/>
        <a:ext cx="2807455" cy="5169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E0154-36F3-5743-8CED-571AC250E89C}">
      <dsp:nvSpPr>
        <dsp:cNvPr id="0" name=""/>
        <dsp:cNvSpPr/>
      </dsp:nvSpPr>
      <dsp:spPr>
        <a:xfrm rot="5400000">
          <a:off x="3663702" y="-1079456"/>
          <a:ext cx="1654034" cy="4226560"/>
        </a:xfrm>
        <a:prstGeom prst="round2SameRect">
          <a:avLst/>
        </a:prstGeom>
        <a:solidFill>
          <a:schemeClr val="bg1">
            <a:alpha val="90000"/>
          </a:schemeClr>
        </a:solidFill>
        <a:ln w="25400" cap="flat" cmpd="sng" algn="ctr">
          <a:solidFill>
            <a:srgbClr val="00206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just" defTabSz="577850">
            <a:lnSpc>
              <a:spcPct val="90000"/>
            </a:lnSpc>
            <a:spcBef>
              <a:spcPct val="0"/>
            </a:spcBef>
            <a:spcAft>
              <a:spcPct val="15000"/>
            </a:spcAft>
            <a:buChar char="••"/>
          </a:pPr>
          <a:r>
            <a:rPr lang="fr-FR" sz="1300" kern="1200" dirty="0">
              <a:solidFill>
                <a:srgbClr val="002060"/>
              </a:solidFill>
            </a:rPr>
            <a:t>Choix par l’élève d'un document parmi 2 ou 3 préparés individuellement ou en groupe.</a:t>
          </a:r>
        </a:p>
        <a:p>
          <a:pPr marL="114300" lvl="1" indent="-114300" algn="just" defTabSz="577850">
            <a:lnSpc>
              <a:spcPct val="90000"/>
            </a:lnSpc>
            <a:spcBef>
              <a:spcPct val="0"/>
            </a:spcBef>
            <a:spcAft>
              <a:spcPct val="15000"/>
            </a:spcAft>
            <a:buChar char="••"/>
          </a:pPr>
          <a:r>
            <a:rPr lang="fr-FR" sz="1300" kern="1200" dirty="0">
              <a:solidFill>
                <a:srgbClr val="002060"/>
              </a:solidFill>
            </a:rPr>
            <a:t>Présentation du document ; justification du choix au regard de la thématique ; donne le sens global ; dégage l’intérêt et les limites du document  en mobilisant repères, notions et connaissances ; montre qu’il maîtrise et utilise des repères chronologiques et spatiaux.</a:t>
          </a:r>
        </a:p>
      </dsp:txBody>
      <dsp:txXfrm rot="-5400000">
        <a:off x="2377440" y="287549"/>
        <a:ext cx="4145817" cy="1492548"/>
      </dsp:txXfrm>
    </dsp:sp>
    <dsp:sp modelId="{AA31A99F-BB79-B046-93A7-5F27EBEEDFC5}">
      <dsp:nvSpPr>
        <dsp:cNvPr id="0" name=""/>
        <dsp:cNvSpPr/>
      </dsp:nvSpPr>
      <dsp:spPr>
        <a:xfrm>
          <a:off x="0" y="51"/>
          <a:ext cx="2377440" cy="2067543"/>
        </a:xfrm>
        <a:prstGeom prst="roundRect">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fr-FR" sz="2600" kern="1200" dirty="0">
              <a:solidFill>
                <a:srgbClr val="00B050"/>
              </a:solidFill>
            </a:rPr>
            <a:t>Histoire-géographie</a:t>
          </a:r>
        </a:p>
        <a:p>
          <a:pPr lvl="0" algn="ctr" defTabSz="1155700">
            <a:lnSpc>
              <a:spcPct val="90000"/>
            </a:lnSpc>
            <a:spcBef>
              <a:spcPct val="0"/>
            </a:spcBef>
            <a:spcAft>
              <a:spcPct val="35000"/>
            </a:spcAft>
          </a:pPr>
          <a:r>
            <a:rPr lang="fr-FR" sz="1600" kern="1200" dirty="0">
              <a:solidFill>
                <a:srgbClr val="002060"/>
              </a:solidFill>
            </a:rPr>
            <a:t>12 points</a:t>
          </a:r>
        </a:p>
      </dsp:txBody>
      <dsp:txXfrm>
        <a:off x="100929" y="100980"/>
        <a:ext cx="2175582" cy="1865685"/>
      </dsp:txXfrm>
    </dsp:sp>
    <dsp:sp modelId="{06F50298-CF26-A843-A983-AC6EFA9813C3}">
      <dsp:nvSpPr>
        <dsp:cNvPr id="0" name=""/>
        <dsp:cNvSpPr/>
      </dsp:nvSpPr>
      <dsp:spPr>
        <a:xfrm rot="5400000">
          <a:off x="3590230" y="1091463"/>
          <a:ext cx="1800978" cy="4226560"/>
        </a:xfrm>
        <a:prstGeom prst="round2SameRect">
          <a:avLst/>
        </a:prstGeom>
        <a:solidFill>
          <a:schemeClr val="bg1">
            <a:alpha val="90000"/>
          </a:schemeClr>
        </a:solidFill>
        <a:ln w="25400" cap="flat" cmpd="sng" algn="ctr">
          <a:solidFill>
            <a:srgbClr val="00206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33400">
            <a:lnSpc>
              <a:spcPct val="90000"/>
            </a:lnSpc>
            <a:spcBef>
              <a:spcPct val="0"/>
            </a:spcBef>
            <a:spcAft>
              <a:spcPct val="15000"/>
            </a:spcAft>
            <a:buChar char="••"/>
          </a:pPr>
          <a:r>
            <a:rPr lang="fr-FR" sz="1200" kern="1200" dirty="0">
              <a:solidFill>
                <a:srgbClr val="002060"/>
              </a:solidFill>
            </a:rPr>
            <a:t>Choix par l’élève d'un document parmi 2 préparés individuellement ou en groupe</a:t>
          </a:r>
        </a:p>
        <a:p>
          <a:pPr marL="114300" lvl="1" indent="-114300" algn="l" defTabSz="533400">
            <a:lnSpc>
              <a:spcPct val="90000"/>
            </a:lnSpc>
            <a:spcBef>
              <a:spcPct val="0"/>
            </a:spcBef>
            <a:spcAft>
              <a:spcPct val="15000"/>
            </a:spcAft>
            <a:buChar char="••"/>
          </a:pPr>
          <a:r>
            <a:rPr lang="fr-FR" sz="1200" kern="1200" dirty="0">
              <a:solidFill>
                <a:srgbClr val="002060"/>
              </a:solidFill>
            </a:rPr>
            <a:t>Construction et expression d'une argumentation cohérente, étayée qui s'appuie sur les repères et notions au programme.</a:t>
          </a:r>
        </a:p>
        <a:p>
          <a:pPr marL="114300" lvl="1" indent="-114300" algn="l" defTabSz="533400">
            <a:lnSpc>
              <a:spcPct val="90000"/>
            </a:lnSpc>
            <a:spcBef>
              <a:spcPct val="0"/>
            </a:spcBef>
            <a:spcAft>
              <a:spcPct val="15000"/>
            </a:spcAft>
            <a:buChar char="••"/>
          </a:pPr>
          <a:r>
            <a:rPr lang="fr-FR" sz="1200" kern="1200" dirty="0">
              <a:solidFill>
                <a:srgbClr val="002060"/>
              </a:solidFill>
            </a:rPr>
            <a:t>Explicitation des valeurs de la République en jeu dans le document</a:t>
          </a:r>
        </a:p>
        <a:p>
          <a:pPr marL="114300" lvl="1" indent="-114300" algn="l" defTabSz="533400">
            <a:lnSpc>
              <a:spcPct val="90000"/>
            </a:lnSpc>
            <a:spcBef>
              <a:spcPct val="0"/>
            </a:spcBef>
            <a:spcAft>
              <a:spcPct val="15000"/>
            </a:spcAft>
            <a:buChar char="••"/>
          </a:pPr>
          <a:r>
            <a:rPr lang="fr-FR" sz="1200" kern="1200" dirty="0">
              <a:solidFill>
                <a:srgbClr val="002060"/>
              </a:solidFill>
            </a:rPr>
            <a:t>Liens avec les programmes d’histoire-géographie exploités si possible.</a:t>
          </a:r>
        </a:p>
      </dsp:txBody>
      <dsp:txXfrm rot="-5400000">
        <a:off x="2377439" y="2392170"/>
        <a:ext cx="4138644" cy="1625146"/>
      </dsp:txXfrm>
    </dsp:sp>
    <dsp:sp modelId="{2E6FC73F-62EE-A74C-AE68-CE21C9B2A82A}">
      <dsp:nvSpPr>
        <dsp:cNvPr id="0" name=""/>
        <dsp:cNvSpPr/>
      </dsp:nvSpPr>
      <dsp:spPr>
        <a:xfrm>
          <a:off x="0" y="2170972"/>
          <a:ext cx="2377440" cy="2067543"/>
        </a:xfrm>
        <a:prstGeom prst="roundRect">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fr-FR" sz="2600" kern="1200" dirty="0">
              <a:solidFill>
                <a:srgbClr val="00B050"/>
              </a:solidFill>
            </a:rPr>
            <a:t>EMC</a:t>
          </a:r>
        </a:p>
        <a:p>
          <a:pPr lvl="0" algn="ctr" defTabSz="1155700">
            <a:lnSpc>
              <a:spcPct val="90000"/>
            </a:lnSpc>
            <a:spcBef>
              <a:spcPct val="0"/>
            </a:spcBef>
            <a:spcAft>
              <a:spcPct val="35000"/>
            </a:spcAft>
          </a:pPr>
          <a:r>
            <a:rPr lang="fr-FR" sz="1600" kern="1200" dirty="0">
              <a:solidFill>
                <a:srgbClr val="002060"/>
              </a:solidFill>
            </a:rPr>
            <a:t>8 points</a:t>
          </a:r>
        </a:p>
      </dsp:txBody>
      <dsp:txXfrm>
        <a:off x="100929" y="2271901"/>
        <a:ext cx="2175582" cy="186568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7FCD89-22D9-F84D-B8DF-8D0BE53FFA7B}">
      <dsp:nvSpPr>
        <dsp:cNvPr id="0" name=""/>
        <dsp:cNvSpPr/>
      </dsp:nvSpPr>
      <dsp:spPr>
        <a:xfrm>
          <a:off x="552081" y="1681"/>
          <a:ext cx="3101610" cy="1223949"/>
        </a:xfrm>
        <a:prstGeom prst="roundRect">
          <a:avLst>
            <a:gd name="adj" fmla="val 10000"/>
          </a:avLst>
        </a:prstGeom>
        <a:noFill/>
        <a:ln w="28575"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buNone/>
          </a:pPr>
          <a:r>
            <a:rPr lang="fr-FR" sz="2500" kern="1200" dirty="0">
              <a:solidFill>
                <a:srgbClr val="00B050"/>
              </a:solidFill>
              <a:latin typeface="Marianne"/>
              <a:ea typeface="+mn-ea"/>
              <a:cs typeface="+mn-cs"/>
            </a:rPr>
            <a:t>Compréhension</a:t>
          </a:r>
        </a:p>
        <a:p>
          <a:pPr lvl="0" algn="ctr" defTabSz="1111250">
            <a:lnSpc>
              <a:spcPct val="90000"/>
            </a:lnSpc>
            <a:spcBef>
              <a:spcPct val="0"/>
            </a:spcBef>
            <a:spcAft>
              <a:spcPct val="35000"/>
            </a:spcAft>
            <a:buNone/>
          </a:pPr>
          <a:r>
            <a:rPr lang="fr-FR" sz="1800" kern="1200" dirty="0">
              <a:solidFill>
                <a:srgbClr val="00B050"/>
              </a:solidFill>
              <a:latin typeface="Marianne"/>
              <a:ea typeface="+mn-ea"/>
              <a:cs typeface="+mn-cs"/>
            </a:rPr>
            <a:t>10 points</a:t>
          </a:r>
        </a:p>
      </dsp:txBody>
      <dsp:txXfrm>
        <a:off x="587929" y="37529"/>
        <a:ext cx="3029914" cy="1152253"/>
      </dsp:txXfrm>
    </dsp:sp>
    <dsp:sp modelId="{21A91ECB-F389-4440-B559-1816485B172E}">
      <dsp:nvSpPr>
        <dsp:cNvPr id="0" name=""/>
        <dsp:cNvSpPr/>
      </dsp:nvSpPr>
      <dsp:spPr>
        <a:xfrm>
          <a:off x="862242" y="1225631"/>
          <a:ext cx="415087" cy="872994"/>
        </a:xfrm>
        <a:custGeom>
          <a:avLst/>
          <a:gdLst/>
          <a:ahLst/>
          <a:cxnLst/>
          <a:rect l="0" t="0" r="0" b="0"/>
          <a:pathLst>
            <a:path>
              <a:moveTo>
                <a:pt x="0" y="0"/>
              </a:moveTo>
              <a:lnTo>
                <a:pt x="0" y="836786"/>
              </a:lnTo>
              <a:lnTo>
                <a:pt x="282733" y="836786"/>
              </a:lnTo>
            </a:path>
          </a:pathLst>
        </a:custGeom>
        <a:noFill/>
        <a:ln w="25400" cap="flat" cmpd="sng" algn="ctr">
          <a:solidFill>
            <a:srgbClr val="00584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6FBF651-2EC6-C246-822D-00D303CF1520}">
      <dsp:nvSpPr>
        <dsp:cNvPr id="0" name=""/>
        <dsp:cNvSpPr/>
      </dsp:nvSpPr>
      <dsp:spPr>
        <a:xfrm>
          <a:off x="1277330" y="1486650"/>
          <a:ext cx="1958319" cy="1223949"/>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buNone/>
          </a:pPr>
          <a:r>
            <a:rPr lang="fr-FR" sz="1600" kern="1200" dirty="0">
              <a:solidFill>
                <a:srgbClr val="002060"/>
              </a:solidFill>
              <a:latin typeface="Marianne"/>
              <a:ea typeface="+mn-ea"/>
              <a:cs typeface="+mn-cs"/>
            </a:rPr>
            <a:t>À partir d’un bref corpus</a:t>
          </a:r>
        </a:p>
      </dsp:txBody>
      <dsp:txXfrm>
        <a:off x="1313178" y="1522498"/>
        <a:ext cx="1886623" cy="1152253"/>
      </dsp:txXfrm>
    </dsp:sp>
    <dsp:sp modelId="{C23162B7-03DD-BA42-BEE8-9B3C83B2D81E}">
      <dsp:nvSpPr>
        <dsp:cNvPr id="0" name=""/>
        <dsp:cNvSpPr/>
      </dsp:nvSpPr>
      <dsp:spPr>
        <a:xfrm>
          <a:off x="862242" y="1225631"/>
          <a:ext cx="310161" cy="2447898"/>
        </a:xfrm>
        <a:custGeom>
          <a:avLst/>
          <a:gdLst/>
          <a:ahLst/>
          <a:cxnLst/>
          <a:rect l="0" t="0" r="0" b="0"/>
          <a:pathLst>
            <a:path>
              <a:moveTo>
                <a:pt x="0" y="0"/>
              </a:moveTo>
              <a:lnTo>
                <a:pt x="0" y="2231429"/>
              </a:lnTo>
              <a:lnTo>
                <a:pt x="282733" y="2231429"/>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sp>
    <dsp:sp modelId="{04E65331-F830-7D45-8670-43E959A91723}">
      <dsp:nvSpPr>
        <dsp:cNvPr id="0" name=""/>
        <dsp:cNvSpPr/>
      </dsp:nvSpPr>
      <dsp:spPr>
        <a:xfrm>
          <a:off x="1172404" y="3061555"/>
          <a:ext cx="1958319" cy="1223949"/>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buNone/>
          </a:pPr>
          <a:r>
            <a:rPr lang="fr-FR" sz="1600" kern="1200" dirty="0">
              <a:solidFill>
                <a:srgbClr val="002060"/>
              </a:solidFill>
              <a:latin typeface="Marianne"/>
              <a:ea typeface="+mn-ea"/>
              <a:cs typeface="+mn-cs"/>
            </a:rPr>
            <a:t>Questions de lexique et de compréhension</a:t>
          </a:r>
        </a:p>
      </dsp:txBody>
      <dsp:txXfrm>
        <a:off x="1208252" y="3097403"/>
        <a:ext cx="1886623" cy="1152253"/>
      </dsp:txXfrm>
    </dsp:sp>
    <dsp:sp modelId="{A83EDFA2-9BFB-034F-A726-A3D42B2D5D7D}">
      <dsp:nvSpPr>
        <dsp:cNvPr id="0" name=""/>
        <dsp:cNvSpPr/>
      </dsp:nvSpPr>
      <dsp:spPr>
        <a:xfrm>
          <a:off x="4265667" y="1681"/>
          <a:ext cx="2447898" cy="1223949"/>
        </a:xfrm>
        <a:prstGeom prst="roundRect">
          <a:avLst>
            <a:gd name="adj" fmla="val 10000"/>
          </a:avLst>
        </a:prstGeom>
        <a:noFill/>
        <a:ln w="28575"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lvl="0" algn="ctr" defTabSz="1111250">
            <a:lnSpc>
              <a:spcPct val="90000"/>
            </a:lnSpc>
            <a:spcBef>
              <a:spcPct val="0"/>
            </a:spcBef>
            <a:spcAft>
              <a:spcPct val="35000"/>
            </a:spcAft>
            <a:buNone/>
          </a:pPr>
          <a:r>
            <a:rPr lang="fr-FR" sz="2500" kern="1200" dirty="0">
              <a:solidFill>
                <a:srgbClr val="00B050"/>
              </a:solidFill>
              <a:latin typeface="Marianne"/>
              <a:ea typeface="+mn-ea"/>
              <a:cs typeface="+mn-cs"/>
            </a:rPr>
            <a:t>Expression</a:t>
          </a:r>
        </a:p>
        <a:p>
          <a:pPr lvl="0" algn="ctr" defTabSz="1111250">
            <a:lnSpc>
              <a:spcPct val="90000"/>
            </a:lnSpc>
            <a:spcBef>
              <a:spcPct val="0"/>
            </a:spcBef>
            <a:spcAft>
              <a:spcPct val="35000"/>
            </a:spcAft>
            <a:buNone/>
          </a:pPr>
          <a:r>
            <a:rPr lang="fr-FR" sz="1800" kern="1200" dirty="0">
              <a:solidFill>
                <a:srgbClr val="00B050"/>
              </a:solidFill>
              <a:latin typeface="Marianne"/>
              <a:ea typeface="+mn-ea"/>
              <a:cs typeface="+mn-cs"/>
            </a:rPr>
            <a:t>10 points</a:t>
          </a:r>
        </a:p>
      </dsp:txBody>
      <dsp:txXfrm>
        <a:off x="4301515" y="37529"/>
        <a:ext cx="2376202" cy="1152253"/>
      </dsp:txXfrm>
    </dsp:sp>
    <dsp:sp modelId="{B72CEFA0-C830-B74B-AF30-01468766CE2E}">
      <dsp:nvSpPr>
        <dsp:cNvPr id="0" name=""/>
        <dsp:cNvSpPr/>
      </dsp:nvSpPr>
      <dsp:spPr>
        <a:xfrm>
          <a:off x="4510456" y="1225631"/>
          <a:ext cx="244789" cy="917962"/>
        </a:xfrm>
        <a:custGeom>
          <a:avLst/>
          <a:gdLst/>
          <a:ahLst/>
          <a:cxnLst/>
          <a:rect l="0" t="0" r="0" b="0"/>
          <a:pathLst>
            <a:path>
              <a:moveTo>
                <a:pt x="0" y="0"/>
              </a:moveTo>
              <a:lnTo>
                <a:pt x="0" y="836786"/>
              </a:lnTo>
              <a:lnTo>
                <a:pt x="223142" y="836786"/>
              </a:lnTo>
            </a:path>
          </a:pathLst>
        </a:custGeom>
        <a:noFill/>
        <a:ln w="25400" cap="flat" cmpd="sng" algn="ctr">
          <a:solidFill>
            <a:srgbClr val="00584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02E7C26-23B6-2741-8DE0-0E0F52118DC1}">
      <dsp:nvSpPr>
        <dsp:cNvPr id="0" name=""/>
        <dsp:cNvSpPr/>
      </dsp:nvSpPr>
      <dsp:spPr>
        <a:xfrm>
          <a:off x="4755246" y="1531618"/>
          <a:ext cx="1958319" cy="1223949"/>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buNone/>
          </a:pPr>
          <a:r>
            <a:rPr lang="fr-FR" sz="1600" kern="1200" dirty="0">
              <a:solidFill>
                <a:srgbClr val="002060"/>
              </a:solidFill>
              <a:latin typeface="Marianne"/>
              <a:ea typeface="+mn-ea"/>
              <a:cs typeface="+mn-cs"/>
            </a:rPr>
            <a:t>Rédaction d’un récit, un dialogue, une description, un portrait ou une opinion argumentée</a:t>
          </a:r>
        </a:p>
      </dsp:txBody>
      <dsp:txXfrm>
        <a:off x="4791094" y="1567466"/>
        <a:ext cx="1886623" cy="1152253"/>
      </dsp:txXfrm>
    </dsp:sp>
    <dsp:sp modelId="{06CB7FD6-4926-C84E-97B2-F279FE91C2FD}">
      <dsp:nvSpPr>
        <dsp:cNvPr id="0" name=""/>
        <dsp:cNvSpPr/>
      </dsp:nvSpPr>
      <dsp:spPr>
        <a:xfrm>
          <a:off x="4510456" y="1225631"/>
          <a:ext cx="244789" cy="2447898"/>
        </a:xfrm>
        <a:custGeom>
          <a:avLst/>
          <a:gdLst/>
          <a:ahLst/>
          <a:cxnLst/>
          <a:rect l="0" t="0" r="0" b="0"/>
          <a:pathLst>
            <a:path>
              <a:moveTo>
                <a:pt x="0" y="0"/>
              </a:moveTo>
              <a:lnTo>
                <a:pt x="0" y="2231429"/>
              </a:lnTo>
              <a:lnTo>
                <a:pt x="223142" y="2231429"/>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sp>
    <dsp:sp modelId="{56111D01-22CE-9948-81F7-044CA34E5C69}">
      <dsp:nvSpPr>
        <dsp:cNvPr id="0" name=""/>
        <dsp:cNvSpPr/>
      </dsp:nvSpPr>
      <dsp:spPr>
        <a:xfrm>
          <a:off x="4755246" y="3061555"/>
          <a:ext cx="1958319" cy="1223949"/>
        </a:xfrm>
        <a:prstGeom prst="roundRect">
          <a:avLst>
            <a:gd name="adj" fmla="val 10000"/>
          </a:avLst>
        </a:prstGeom>
        <a:solidFill>
          <a:srgbClr val="FFFFFF">
            <a:alpha val="90000"/>
            <a:hueOff val="0"/>
            <a:satOff val="0"/>
            <a:lumOff val="0"/>
            <a:alphaOff val="0"/>
          </a:srgb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buNone/>
          </a:pPr>
          <a:r>
            <a:rPr lang="fr-FR" sz="1600" kern="1200" dirty="0">
              <a:solidFill>
                <a:srgbClr val="002060"/>
              </a:solidFill>
              <a:latin typeface="Marianne"/>
              <a:ea typeface="+mn-ea"/>
              <a:cs typeface="+mn-cs"/>
            </a:rPr>
            <a:t>De vingt à trente lignes</a:t>
          </a:r>
        </a:p>
      </dsp:txBody>
      <dsp:txXfrm>
        <a:off x="4791094" y="3097403"/>
        <a:ext cx="1886623" cy="115225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084172-AE95-904B-ADD4-C107C787E52A}">
      <dsp:nvSpPr>
        <dsp:cNvPr id="0" name=""/>
        <dsp:cNvSpPr/>
      </dsp:nvSpPr>
      <dsp:spPr>
        <a:xfrm>
          <a:off x="862" y="780060"/>
          <a:ext cx="3690959" cy="434230"/>
        </a:xfrm>
        <a:prstGeom prst="rect">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5EACEDAE-C3F4-1C40-9C2D-E545B1655B09}">
      <dsp:nvSpPr>
        <dsp:cNvPr id="0" name=""/>
        <dsp:cNvSpPr/>
      </dsp:nvSpPr>
      <dsp:spPr>
        <a:xfrm>
          <a:off x="862" y="943139"/>
          <a:ext cx="271151" cy="271151"/>
        </a:xfrm>
        <a:prstGeom prst="rect">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024CB3A9-1F59-C640-9866-7CE4C60D3F28}">
      <dsp:nvSpPr>
        <dsp:cNvPr id="0" name=""/>
        <dsp:cNvSpPr/>
      </dsp:nvSpPr>
      <dsp:spPr>
        <a:xfrm>
          <a:off x="862" y="0"/>
          <a:ext cx="3690959" cy="780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lvl="0" algn="l" defTabSz="1422400">
            <a:lnSpc>
              <a:spcPct val="90000"/>
            </a:lnSpc>
            <a:spcBef>
              <a:spcPct val="0"/>
            </a:spcBef>
            <a:spcAft>
              <a:spcPct val="35000"/>
            </a:spcAft>
          </a:pPr>
          <a:r>
            <a:rPr lang="fr-FR" sz="3200" kern="1200" dirty="0">
              <a:solidFill>
                <a:srgbClr val="00B050"/>
              </a:solidFill>
            </a:rPr>
            <a:t>Un oral continu</a:t>
          </a:r>
        </a:p>
      </dsp:txBody>
      <dsp:txXfrm>
        <a:off x="862" y="0"/>
        <a:ext cx="3690959" cy="780060"/>
      </dsp:txXfrm>
    </dsp:sp>
    <dsp:sp modelId="{9EADCC46-F968-294C-92E3-B7909CC2CCF3}">
      <dsp:nvSpPr>
        <dsp:cNvPr id="0" name=""/>
        <dsp:cNvSpPr/>
      </dsp:nvSpPr>
      <dsp:spPr>
        <a:xfrm>
          <a:off x="862" y="1575185"/>
          <a:ext cx="271144" cy="27114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1433D998-E3DE-9F4A-839D-4350666FC33B}">
      <dsp:nvSpPr>
        <dsp:cNvPr id="0" name=""/>
        <dsp:cNvSpPr/>
      </dsp:nvSpPr>
      <dsp:spPr>
        <a:xfrm>
          <a:off x="259229" y="1394738"/>
          <a:ext cx="3432592" cy="6320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3 minutes</a:t>
          </a:r>
        </a:p>
      </dsp:txBody>
      <dsp:txXfrm>
        <a:off x="259229" y="1394738"/>
        <a:ext cx="3432592" cy="632038"/>
      </dsp:txXfrm>
    </dsp:sp>
    <dsp:sp modelId="{9780E301-2B1F-3D41-8093-DD2518D94452}">
      <dsp:nvSpPr>
        <dsp:cNvPr id="0" name=""/>
        <dsp:cNvSpPr/>
      </dsp:nvSpPr>
      <dsp:spPr>
        <a:xfrm>
          <a:off x="862" y="2207223"/>
          <a:ext cx="271144" cy="27114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51A03F4A-B94C-FD4D-A491-8DCD9C5B2B4D}">
      <dsp:nvSpPr>
        <dsp:cNvPr id="0" name=""/>
        <dsp:cNvSpPr/>
      </dsp:nvSpPr>
      <dsp:spPr>
        <a:xfrm>
          <a:off x="259229" y="2026776"/>
          <a:ext cx="3432592" cy="6320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fr-FR" sz="1400" kern="1200" dirty="0">
              <a:solidFill>
                <a:srgbClr val="002060"/>
              </a:solidFill>
            </a:rPr>
            <a:t>Présenter une réalisation, une expérience professionnelle ou une recherche en lien avec le métier</a:t>
          </a:r>
        </a:p>
      </dsp:txBody>
      <dsp:txXfrm>
        <a:off x="259229" y="2026776"/>
        <a:ext cx="3432592" cy="632038"/>
      </dsp:txXfrm>
    </dsp:sp>
    <dsp:sp modelId="{8F9C55FA-5FC0-A847-8DFE-CC934D1BE9FB}">
      <dsp:nvSpPr>
        <dsp:cNvPr id="0" name=""/>
        <dsp:cNvSpPr/>
      </dsp:nvSpPr>
      <dsp:spPr>
        <a:xfrm>
          <a:off x="862" y="2839262"/>
          <a:ext cx="271144" cy="27114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5F6FDFF5-1C02-A94D-8483-285EFBCB25EA}">
      <dsp:nvSpPr>
        <dsp:cNvPr id="0" name=""/>
        <dsp:cNvSpPr/>
      </dsp:nvSpPr>
      <dsp:spPr>
        <a:xfrm>
          <a:off x="259229" y="2658815"/>
          <a:ext cx="3432592" cy="6320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Support visuel possible – accompagné d’un titre ou d’une légende seulement</a:t>
          </a:r>
        </a:p>
      </dsp:txBody>
      <dsp:txXfrm>
        <a:off x="259229" y="2658815"/>
        <a:ext cx="3432592" cy="632038"/>
      </dsp:txXfrm>
    </dsp:sp>
    <dsp:sp modelId="{5709769F-15F2-4C4C-879D-A4C9FABF034A}">
      <dsp:nvSpPr>
        <dsp:cNvPr id="0" name=""/>
        <dsp:cNvSpPr/>
      </dsp:nvSpPr>
      <dsp:spPr>
        <a:xfrm>
          <a:off x="3876369" y="780060"/>
          <a:ext cx="3690959" cy="434230"/>
        </a:xfrm>
        <a:prstGeom prst="rect">
          <a:avLst/>
        </a:prstGeom>
        <a:solidFill>
          <a:schemeClr val="bg1"/>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B215A8E9-5840-E948-AF3C-5C1FFBA4CF3C}">
      <dsp:nvSpPr>
        <dsp:cNvPr id="0" name=""/>
        <dsp:cNvSpPr/>
      </dsp:nvSpPr>
      <dsp:spPr>
        <a:xfrm>
          <a:off x="3876369" y="943139"/>
          <a:ext cx="271151" cy="271151"/>
        </a:xfrm>
        <a:prstGeom prst="rect">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66B099F3-8BB0-744B-AE6C-CB3C7ED7FBE8}">
      <dsp:nvSpPr>
        <dsp:cNvPr id="0" name=""/>
        <dsp:cNvSpPr/>
      </dsp:nvSpPr>
      <dsp:spPr>
        <a:xfrm>
          <a:off x="3876369" y="0"/>
          <a:ext cx="3690959" cy="780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lvl="0" algn="l" defTabSz="1422400">
            <a:lnSpc>
              <a:spcPct val="90000"/>
            </a:lnSpc>
            <a:spcBef>
              <a:spcPct val="0"/>
            </a:spcBef>
            <a:spcAft>
              <a:spcPct val="35000"/>
            </a:spcAft>
          </a:pPr>
          <a:r>
            <a:rPr lang="fr-FR" sz="3200" kern="1200" dirty="0">
              <a:solidFill>
                <a:srgbClr val="00B050"/>
              </a:solidFill>
            </a:rPr>
            <a:t>Un entretien</a:t>
          </a:r>
        </a:p>
      </dsp:txBody>
      <dsp:txXfrm>
        <a:off x="3876369" y="0"/>
        <a:ext cx="3690959" cy="780060"/>
      </dsp:txXfrm>
    </dsp:sp>
    <dsp:sp modelId="{0F0AFCE6-0F5A-6E4A-B17C-4D0A3623CC1E}">
      <dsp:nvSpPr>
        <dsp:cNvPr id="0" name=""/>
        <dsp:cNvSpPr/>
      </dsp:nvSpPr>
      <dsp:spPr>
        <a:xfrm>
          <a:off x="3876369" y="1575185"/>
          <a:ext cx="271144" cy="27114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E5E2C4EE-E793-FE47-9AD1-173CFA685954}">
      <dsp:nvSpPr>
        <dsp:cNvPr id="0" name=""/>
        <dsp:cNvSpPr/>
      </dsp:nvSpPr>
      <dsp:spPr>
        <a:xfrm>
          <a:off x="4134737" y="1394738"/>
          <a:ext cx="3432592" cy="6320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7 minutes maximum</a:t>
          </a:r>
        </a:p>
      </dsp:txBody>
      <dsp:txXfrm>
        <a:off x="4134737" y="1394738"/>
        <a:ext cx="3432592" cy="632038"/>
      </dsp:txXfrm>
    </dsp:sp>
    <dsp:sp modelId="{9250E1E3-8764-8446-A34A-54F46F5D4605}">
      <dsp:nvSpPr>
        <dsp:cNvPr id="0" name=""/>
        <dsp:cNvSpPr/>
      </dsp:nvSpPr>
      <dsp:spPr>
        <a:xfrm>
          <a:off x="3876369" y="2207223"/>
          <a:ext cx="271144" cy="27114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0BE48387-DDE8-4E41-B1F6-4DC9D03244FA}">
      <dsp:nvSpPr>
        <dsp:cNvPr id="0" name=""/>
        <dsp:cNvSpPr/>
      </dsp:nvSpPr>
      <dsp:spPr>
        <a:xfrm>
          <a:off x="4134737" y="2026776"/>
          <a:ext cx="3432592" cy="6320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just" defTabSz="622300">
            <a:lnSpc>
              <a:spcPct val="90000"/>
            </a:lnSpc>
            <a:spcBef>
              <a:spcPct val="0"/>
            </a:spcBef>
            <a:spcAft>
              <a:spcPct val="35000"/>
            </a:spcAft>
          </a:pPr>
          <a:r>
            <a:rPr lang="fr-FR" sz="1400" kern="1200" dirty="0">
              <a:solidFill>
                <a:srgbClr val="002060"/>
              </a:solidFill>
            </a:rPr>
            <a:t>Préciser certains points, développer certains aspects, permettre à l’élève de prolonger et approfondir sa réflexion</a:t>
          </a:r>
        </a:p>
      </dsp:txBody>
      <dsp:txXfrm>
        <a:off x="4134737" y="2026776"/>
        <a:ext cx="3432592" cy="632038"/>
      </dsp:txXfrm>
    </dsp:sp>
    <dsp:sp modelId="{5E60D142-4311-794A-BFDF-340281CC7C8A}">
      <dsp:nvSpPr>
        <dsp:cNvPr id="0" name=""/>
        <dsp:cNvSpPr/>
      </dsp:nvSpPr>
      <dsp:spPr>
        <a:xfrm>
          <a:off x="3876369" y="2839262"/>
          <a:ext cx="271144" cy="271144"/>
        </a:xfrm>
        <a:prstGeom prst="rect">
          <a:avLst/>
        </a:prstGeom>
        <a:solidFill>
          <a:schemeClr val="lt1">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sp>
    <dsp:sp modelId="{3174376C-A89B-5940-8C7D-00C82EA09273}">
      <dsp:nvSpPr>
        <dsp:cNvPr id="0" name=""/>
        <dsp:cNvSpPr/>
      </dsp:nvSpPr>
      <dsp:spPr>
        <a:xfrm>
          <a:off x="4134737" y="2658815"/>
          <a:ext cx="3432592" cy="6320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fr-FR" sz="1400" kern="1200" dirty="0">
              <a:solidFill>
                <a:srgbClr val="002060"/>
              </a:solidFill>
            </a:rPr>
            <a:t>Si possible on pourra questionner la dimension morale et civique</a:t>
          </a:r>
        </a:p>
      </dsp:txBody>
      <dsp:txXfrm>
        <a:off x="4134737" y="2658815"/>
        <a:ext cx="3432592" cy="63203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9E0154-36F3-5743-8CED-571AC250E89C}">
      <dsp:nvSpPr>
        <dsp:cNvPr id="0" name=""/>
        <dsp:cNvSpPr/>
      </dsp:nvSpPr>
      <dsp:spPr>
        <a:xfrm rot="5400000">
          <a:off x="4631465" y="-1577174"/>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622300">
            <a:lnSpc>
              <a:spcPct val="90000"/>
            </a:lnSpc>
            <a:spcBef>
              <a:spcPct val="0"/>
            </a:spcBef>
            <a:spcAft>
              <a:spcPct val="15000"/>
            </a:spcAft>
            <a:buChar char="••"/>
          </a:pPr>
          <a:r>
            <a:rPr lang="fr-FR" sz="1400" kern="1200" dirty="0">
              <a:solidFill>
                <a:srgbClr val="002060"/>
              </a:solidFill>
              <a:latin typeface="Marianne"/>
              <a:ea typeface="+mn-ea"/>
              <a:cs typeface="+mn-cs"/>
            </a:rPr>
            <a:t>Présentation du document ; justification du choix au regard de la thématique ; donne le sens global ; dégage l’intérêt et les limites du document  en mobilisant repères, notions et connaissances ; montre qu’il maîtrise et utilise des repères chronologiques et spatiaux.</a:t>
          </a:r>
        </a:p>
      </dsp:txBody>
      <dsp:txXfrm rot="-5400000">
        <a:off x="2861055" y="268681"/>
        <a:ext cx="5010875" cy="1394609"/>
      </dsp:txXfrm>
    </dsp:sp>
    <dsp:sp modelId="{AA31A99F-BB79-B046-93A7-5F27EBEEDFC5}">
      <dsp:nvSpPr>
        <dsp:cNvPr id="0" name=""/>
        <dsp:cNvSpPr/>
      </dsp:nvSpPr>
      <dsp:spPr>
        <a:xfrm>
          <a:off x="0" y="0"/>
          <a:ext cx="2861055" cy="1931874"/>
        </a:xfrm>
        <a:prstGeom prst="roundRect">
          <a:avLst/>
        </a:prstGeom>
        <a:solidFill>
          <a:srgbClr val="FFFFFF"/>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buNone/>
          </a:pPr>
          <a:r>
            <a:rPr lang="fr-FR" sz="2600" kern="1200" dirty="0">
              <a:solidFill>
                <a:srgbClr val="00B050"/>
              </a:solidFill>
              <a:latin typeface="Marianne"/>
              <a:ea typeface="+mn-ea"/>
              <a:cs typeface="+mn-cs"/>
            </a:rPr>
            <a:t>Histoire-géographie</a:t>
          </a:r>
        </a:p>
      </dsp:txBody>
      <dsp:txXfrm>
        <a:off x="94306" y="94306"/>
        <a:ext cx="2672443" cy="1743262"/>
      </dsp:txXfrm>
    </dsp:sp>
    <dsp:sp modelId="{06F50298-CF26-A843-A983-AC6EFA9813C3}">
      <dsp:nvSpPr>
        <dsp:cNvPr id="0" name=""/>
        <dsp:cNvSpPr/>
      </dsp:nvSpPr>
      <dsp:spPr>
        <a:xfrm rot="5400000">
          <a:off x="4631465" y="451293"/>
          <a:ext cx="1545499" cy="5086320"/>
        </a:xfrm>
        <a:prstGeom prst="round2SameRect">
          <a:avLst/>
        </a:prstGeom>
        <a:solidFill>
          <a:srgbClr val="FFFFFF">
            <a:alpha val="90000"/>
          </a:srgbClr>
        </a:solidFill>
        <a:ln w="25400" cap="flat" cmpd="sng" algn="ctr">
          <a:solidFill>
            <a:srgbClr val="002060">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288000" rIns="247650" bIns="123825" numCol="1" spcCol="1270" anchor="ctr" anchorCtr="0">
          <a:noAutofit/>
        </a:bodyPr>
        <a:lstStyle/>
        <a:p>
          <a:pPr marL="114300" lvl="1" indent="-114300" algn="l" defTabSz="622300">
            <a:lnSpc>
              <a:spcPct val="90000"/>
            </a:lnSpc>
            <a:spcBef>
              <a:spcPct val="0"/>
            </a:spcBef>
            <a:spcAft>
              <a:spcPct val="15000"/>
            </a:spcAft>
            <a:buChar char="••"/>
          </a:pPr>
          <a:r>
            <a:rPr lang="fr-FR" sz="1400" kern="1200" dirty="0">
              <a:solidFill>
                <a:srgbClr val="002060"/>
              </a:solidFill>
              <a:latin typeface="Marianne"/>
              <a:ea typeface="+mn-ea"/>
              <a:cs typeface="+mn-cs"/>
            </a:rPr>
            <a:t>Construction et expression d'une argumentation cohérente, étayée qui s'appuie sur les repères et notions au programme.</a:t>
          </a:r>
        </a:p>
        <a:p>
          <a:pPr marL="114300" lvl="1" indent="-114300" algn="l" defTabSz="622300">
            <a:lnSpc>
              <a:spcPct val="90000"/>
            </a:lnSpc>
            <a:spcBef>
              <a:spcPct val="0"/>
            </a:spcBef>
            <a:spcAft>
              <a:spcPct val="15000"/>
            </a:spcAft>
            <a:buChar char="••"/>
          </a:pPr>
          <a:r>
            <a:rPr lang="fr-FR" sz="1400" kern="1200" dirty="0">
              <a:solidFill>
                <a:srgbClr val="002060"/>
              </a:solidFill>
              <a:latin typeface="Marianne"/>
              <a:ea typeface="+mn-ea"/>
              <a:cs typeface="+mn-cs"/>
            </a:rPr>
            <a:t>Explicitation des valeurs de la République en jeu dans le document</a:t>
          </a:r>
        </a:p>
        <a:p>
          <a:pPr marL="114300" lvl="1" indent="-114300" algn="l" defTabSz="622300">
            <a:lnSpc>
              <a:spcPct val="90000"/>
            </a:lnSpc>
            <a:spcBef>
              <a:spcPct val="0"/>
            </a:spcBef>
            <a:spcAft>
              <a:spcPct val="15000"/>
            </a:spcAft>
            <a:buChar char="••"/>
          </a:pPr>
          <a:r>
            <a:rPr lang="fr-FR" sz="1400" kern="1200" dirty="0">
              <a:solidFill>
                <a:srgbClr val="002060"/>
              </a:solidFill>
              <a:latin typeface="Marianne"/>
              <a:ea typeface="+mn-ea"/>
              <a:cs typeface="+mn-cs"/>
            </a:rPr>
            <a:t>Liens avec les programmes d’histoire-géographie exploités si possible.</a:t>
          </a:r>
        </a:p>
        <a:p>
          <a:pPr marL="57150" lvl="1" indent="-57150" algn="l" defTabSz="488950">
            <a:lnSpc>
              <a:spcPct val="90000"/>
            </a:lnSpc>
            <a:spcBef>
              <a:spcPct val="0"/>
            </a:spcBef>
            <a:spcAft>
              <a:spcPct val="15000"/>
            </a:spcAft>
            <a:buChar char="••"/>
          </a:pPr>
          <a:endParaRPr lang="fr-FR" sz="1100" kern="1200" dirty="0">
            <a:solidFill>
              <a:srgbClr val="002060"/>
            </a:solidFill>
            <a:latin typeface="Marianne"/>
            <a:ea typeface="+mn-ea"/>
            <a:cs typeface="+mn-cs"/>
          </a:endParaRPr>
        </a:p>
      </dsp:txBody>
      <dsp:txXfrm rot="-5400000">
        <a:off x="2861055" y="2297149"/>
        <a:ext cx="5010875" cy="1394609"/>
      </dsp:txXfrm>
    </dsp:sp>
    <dsp:sp modelId="{2E6FC73F-62EE-A74C-AE68-CE21C9B2A82A}">
      <dsp:nvSpPr>
        <dsp:cNvPr id="0" name=""/>
        <dsp:cNvSpPr/>
      </dsp:nvSpPr>
      <dsp:spPr>
        <a:xfrm>
          <a:off x="0" y="2028516"/>
          <a:ext cx="2861055" cy="1931874"/>
        </a:xfrm>
        <a:prstGeom prst="roundRect">
          <a:avLst/>
        </a:prstGeom>
        <a:solidFill>
          <a:srgbClr val="FFFFFF"/>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buNone/>
          </a:pPr>
          <a:r>
            <a:rPr lang="fr-FR" sz="2600" kern="1200" dirty="0">
              <a:solidFill>
                <a:srgbClr val="00B050"/>
              </a:solidFill>
              <a:latin typeface="Marianne"/>
              <a:ea typeface="+mn-ea"/>
              <a:cs typeface="+mn-cs"/>
            </a:rPr>
            <a:t>EMC</a:t>
          </a:r>
        </a:p>
      </dsp:txBody>
      <dsp:txXfrm>
        <a:off x="94306" y="2122822"/>
        <a:ext cx="2672443" cy="17432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3C2C29-C60D-C94A-B02D-8B2A609289BC}">
      <dsp:nvSpPr>
        <dsp:cNvPr id="0" name=""/>
        <dsp:cNvSpPr/>
      </dsp:nvSpPr>
      <dsp:spPr>
        <a:xfrm>
          <a:off x="6435" y="1953156"/>
          <a:ext cx="1216918" cy="60845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a:solidFill>
                <a:srgbClr val="002060"/>
              </a:solidFill>
            </a:rPr>
            <a:t>Un document</a:t>
          </a:r>
        </a:p>
      </dsp:txBody>
      <dsp:txXfrm>
        <a:off x="24256" y="1970977"/>
        <a:ext cx="1181276" cy="572817"/>
      </dsp:txXfrm>
    </dsp:sp>
    <dsp:sp modelId="{BC177F47-C8E3-AA4C-B658-375EF07EE9A5}">
      <dsp:nvSpPr>
        <dsp:cNvPr id="0" name=""/>
        <dsp:cNvSpPr/>
      </dsp:nvSpPr>
      <dsp:spPr>
        <a:xfrm rot="17644846">
          <a:off x="870244" y="1700797"/>
          <a:ext cx="1192986" cy="24014"/>
        </a:xfrm>
        <a:custGeom>
          <a:avLst/>
          <a:gdLst/>
          <a:ahLst/>
          <a:cxnLst/>
          <a:rect l="0" t="0" r="0" b="0"/>
          <a:pathLst>
            <a:path>
              <a:moveTo>
                <a:pt x="0" y="12007"/>
              </a:moveTo>
              <a:lnTo>
                <a:pt x="1192986"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1436913" y="1682979"/>
        <a:ext cx="59649" cy="59649"/>
      </dsp:txXfrm>
    </dsp:sp>
    <dsp:sp modelId="{984EF929-8D53-F74A-B1BF-E8DA5C6C3863}">
      <dsp:nvSpPr>
        <dsp:cNvPr id="0" name=""/>
        <dsp:cNvSpPr/>
      </dsp:nvSpPr>
      <dsp:spPr>
        <a:xfrm>
          <a:off x="1710121" y="863993"/>
          <a:ext cx="1216918" cy="60845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Un titre</a:t>
          </a:r>
        </a:p>
      </dsp:txBody>
      <dsp:txXfrm>
        <a:off x="1727942" y="881814"/>
        <a:ext cx="1181276" cy="572817"/>
      </dsp:txXfrm>
    </dsp:sp>
    <dsp:sp modelId="{5CD7899D-B93A-B04F-AC9F-F0C647B80F71}">
      <dsp:nvSpPr>
        <dsp:cNvPr id="0" name=""/>
        <dsp:cNvSpPr/>
      </dsp:nvSpPr>
      <dsp:spPr>
        <a:xfrm rot="1929541">
          <a:off x="1180046" y="2395621"/>
          <a:ext cx="564534" cy="24014"/>
        </a:xfrm>
        <a:custGeom>
          <a:avLst/>
          <a:gdLst/>
          <a:ahLst/>
          <a:cxnLst/>
          <a:rect l="0" t="0" r="0" b="0"/>
          <a:pathLst>
            <a:path>
              <a:moveTo>
                <a:pt x="0" y="12007"/>
              </a:moveTo>
              <a:lnTo>
                <a:pt x="564534"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1448200" y="2393515"/>
        <a:ext cx="28226" cy="28226"/>
      </dsp:txXfrm>
    </dsp:sp>
    <dsp:sp modelId="{658DA779-0051-BE44-99CB-C65E6376EFB9}">
      <dsp:nvSpPr>
        <dsp:cNvPr id="0" name=""/>
        <dsp:cNvSpPr/>
      </dsp:nvSpPr>
      <dsp:spPr>
        <a:xfrm>
          <a:off x="1701274" y="2253641"/>
          <a:ext cx="1216918" cy="60845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Des références précises</a:t>
          </a:r>
        </a:p>
      </dsp:txBody>
      <dsp:txXfrm>
        <a:off x="1719095" y="2271462"/>
        <a:ext cx="1181276" cy="572817"/>
      </dsp:txXfrm>
    </dsp:sp>
    <dsp:sp modelId="{5E0D1D17-E0D4-D748-BC3B-FB8419355E19}">
      <dsp:nvSpPr>
        <dsp:cNvPr id="0" name=""/>
        <dsp:cNvSpPr/>
      </dsp:nvSpPr>
      <dsp:spPr>
        <a:xfrm rot="17389617">
          <a:off x="2435394" y="1858567"/>
          <a:ext cx="1461211" cy="24014"/>
        </a:xfrm>
        <a:custGeom>
          <a:avLst/>
          <a:gdLst/>
          <a:ahLst/>
          <a:cxnLst/>
          <a:rect l="0" t="0" r="0" b="0"/>
          <a:pathLst>
            <a:path>
              <a:moveTo>
                <a:pt x="0" y="12007"/>
              </a:moveTo>
              <a:lnTo>
                <a:pt x="1461211"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3129469" y="1834044"/>
        <a:ext cx="73060" cy="73060"/>
      </dsp:txXfrm>
    </dsp:sp>
    <dsp:sp modelId="{A4B7141D-5BF0-7C4E-B325-357435E7D56C}">
      <dsp:nvSpPr>
        <dsp:cNvPr id="0" name=""/>
        <dsp:cNvSpPr/>
      </dsp:nvSpPr>
      <dsp:spPr>
        <a:xfrm>
          <a:off x="3413807" y="879048"/>
          <a:ext cx="1216918" cy="60845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Ouvrages</a:t>
          </a:r>
        </a:p>
      </dsp:txBody>
      <dsp:txXfrm>
        <a:off x="3431628" y="896869"/>
        <a:ext cx="1181276" cy="572817"/>
      </dsp:txXfrm>
    </dsp:sp>
    <dsp:sp modelId="{6030C715-88B7-BF42-B6FE-595D3FA0FADC}">
      <dsp:nvSpPr>
        <dsp:cNvPr id="0" name=""/>
        <dsp:cNvSpPr/>
      </dsp:nvSpPr>
      <dsp:spPr>
        <a:xfrm rot="21380482">
          <a:off x="4630222" y="1155502"/>
          <a:ext cx="494210" cy="24014"/>
        </a:xfrm>
        <a:custGeom>
          <a:avLst/>
          <a:gdLst/>
          <a:ahLst/>
          <a:cxnLst/>
          <a:rect l="0" t="0" r="0" b="0"/>
          <a:pathLst>
            <a:path>
              <a:moveTo>
                <a:pt x="0" y="12007"/>
              </a:moveTo>
              <a:lnTo>
                <a:pt x="494210"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4864972" y="1155154"/>
        <a:ext cx="24710" cy="24710"/>
      </dsp:txXfrm>
    </dsp:sp>
    <dsp:sp modelId="{F89DCA83-FA67-0845-A72B-B1BBFC172116}">
      <dsp:nvSpPr>
        <dsp:cNvPr id="0" name=""/>
        <dsp:cNvSpPr/>
      </dsp:nvSpPr>
      <dsp:spPr>
        <a:xfrm>
          <a:off x="5123928" y="937764"/>
          <a:ext cx="3186793" cy="427953"/>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AUTEUR. Titre de l’ouvrage, éditeur, date, page numéroté</a:t>
          </a:r>
          <a:r>
            <a:rPr lang="it-IT" sz="1200" kern="1200" dirty="0">
              <a:solidFill>
                <a:srgbClr val="002060"/>
              </a:solidFill>
            </a:rPr>
            <a:t>e.</a:t>
          </a:r>
          <a:endParaRPr lang="fr-FR" sz="1200" kern="1200" dirty="0">
            <a:solidFill>
              <a:srgbClr val="002060"/>
            </a:solidFill>
          </a:endParaRPr>
        </a:p>
      </dsp:txBody>
      <dsp:txXfrm>
        <a:off x="5136462" y="950298"/>
        <a:ext cx="3161725" cy="402885"/>
      </dsp:txXfrm>
    </dsp:sp>
    <dsp:sp modelId="{BC9CFC4C-8FDF-DD4D-B32B-BFB468E7053D}">
      <dsp:nvSpPr>
        <dsp:cNvPr id="0" name=""/>
        <dsp:cNvSpPr/>
      </dsp:nvSpPr>
      <dsp:spPr>
        <a:xfrm rot="18377592">
          <a:off x="2747348" y="2208431"/>
          <a:ext cx="837303" cy="24014"/>
        </a:xfrm>
        <a:custGeom>
          <a:avLst/>
          <a:gdLst/>
          <a:ahLst/>
          <a:cxnLst/>
          <a:rect l="0" t="0" r="0" b="0"/>
          <a:pathLst>
            <a:path>
              <a:moveTo>
                <a:pt x="0" y="12007"/>
              </a:moveTo>
              <a:lnTo>
                <a:pt x="837303"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3145067" y="2199506"/>
        <a:ext cx="41865" cy="41865"/>
      </dsp:txXfrm>
    </dsp:sp>
    <dsp:sp modelId="{34E2AADA-B8DB-FB41-992D-B4578052594C}">
      <dsp:nvSpPr>
        <dsp:cNvPr id="0" name=""/>
        <dsp:cNvSpPr/>
      </dsp:nvSpPr>
      <dsp:spPr>
        <a:xfrm>
          <a:off x="3413807" y="1578776"/>
          <a:ext cx="1216918" cy="60845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Périodiques</a:t>
          </a:r>
        </a:p>
      </dsp:txBody>
      <dsp:txXfrm>
        <a:off x="3431628" y="1596597"/>
        <a:ext cx="1181276" cy="572817"/>
      </dsp:txXfrm>
    </dsp:sp>
    <dsp:sp modelId="{31C88398-FF11-D741-8C2D-679B76A93046}">
      <dsp:nvSpPr>
        <dsp:cNvPr id="0" name=""/>
        <dsp:cNvSpPr/>
      </dsp:nvSpPr>
      <dsp:spPr>
        <a:xfrm rot="20663">
          <a:off x="4630721" y="1872538"/>
          <a:ext cx="512232" cy="24014"/>
        </a:xfrm>
        <a:custGeom>
          <a:avLst/>
          <a:gdLst/>
          <a:ahLst/>
          <a:cxnLst/>
          <a:rect l="0" t="0" r="0" b="0"/>
          <a:pathLst>
            <a:path>
              <a:moveTo>
                <a:pt x="0" y="12007"/>
              </a:moveTo>
              <a:lnTo>
                <a:pt x="512232"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4874031" y="1871739"/>
        <a:ext cx="25611" cy="25611"/>
      </dsp:txXfrm>
    </dsp:sp>
    <dsp:sp modelId="{8FDE73F2-D75E-504F-8301-C9730437AB7A}">
      <dsp:nvSpPr>
        <dsp:cNvPr id="0" name=""/>
        <dsp:cNvSpPr/>
      </dsp:nvSpPr>
      <dsp:spPr>
        <a:xfrm>
          <a:off x="5142949" y="1581815"/>
          <a:ext cx="3167772" cy="608538"/>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AUTEUR. Titre de l'article. Titre du périodique, année de publication, volume, </a:t>
          </a:r>
          <a:r>
            <a:rPr lang="fr-FR" sz="1200" kern="1200" dirty="0" err="1">
              <a:solidFill>
                <a:srgbClr val="002060"/>
              </a:solidFill>
            </a:rPr>
            <a:t>numé</a:t>
          </a:r>
          <a:r>
            <a:rPr lang="it-IT" sz="1200" kern="1200" dirty="0">
              <a:solidFill>
                <a:srgbClr val="002060"/>
              </a:solidFill>
            </a:rPr>
            <a:t>ro. </a:t>
          </a:r>
          <a:r>
            <a:rPr lang="fr-FR" sz="1200" kern="1200" dirty="0">
              <a:solidFill>
                <a:srgbClr val="002060"/>
              </a:solidFill>
            </a:rPr>
            <a:t>[si en ligne, préciser la date de consultation]</a:t>
          </a:r>
        </a:p>
      </dsp:txBody>
      <dsp:txXfrm>
        <a:off x="5160772" y="1599638"/>
        <a:ext cx="3132126" cy="572892"/>
      </dsp:txXfrm>
    </dsp:sp>
    <dsp:sp modelId="{8628DD62-539C-FC4E-B2F0-17C74D6072B3}">
      <dsp:nvSpPr>
        <dsp:cNvPr id="0" name=""/>
        <dsp:cNvSpPr/>
      </dsp:nvSpPr>
      <dsp:spPr>
        <a:xfrm rot="396505">
          <a:off x="2916400" y="2576911"/>
          <a:ext cx="539564" cy="24014"/>
        </a:xfrm>
        <a:custGeom>
          <a:avLst/>
          <a:gdLst/>
          <a:ahLst/>
          <a:cxnLst/>
          <a:rect l="0" t="0" r="0" b="0"/>
          <a:pathLst>
            <a:path>
              <a:moveTo>
                <a:pt x="0" y="12007"/>
              </a:moveTo>
              <a:lnTo>
                <a:pt x="539564"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3172693" y="2575429"/>
        <a:ext cx="26978" cy="26978"/>
      </dsp:txXfrm>
    </dsp:sp>
    <dsp:sp modelId="{13E7396A-33A5-0044-B549-40A185047466}">
      <dsp:nvSpPr>
        <dsp:cNvPr id="0" name=""/>
        <dsp:cNvSpPr/>
      </dsp:nvSpPr>
      <dsp:spPr>
        <a:xfrm>
          <a:off x="3454172" y="2354960"/>
          <a:ext cx="1216918" cy="530010"/>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Sites internet</a:t>
          </a:r>
        </a:p>
      </dsp:txBody>
      <dsp:txXfrm>
        <a:off x="3469695" y="2370483"/>
        <a:ext cx="1185872" cy="498964"/>
      </dsp:txXfrm>
    </dsp:sp>
    <dsp:sp modelId="{0BE186F7-4CBA-B642-9329-93E8DB8C22FD}">
      <dsp:nvSpPr>
        <dsp:cNvPr id="0" name=""/>
        <dsp:cNvSpPr/>
      </dsp:nvSpPr>
      <dsp:spPr>
        <a:xfrm rot="333407">
          <a:off x="4669919" y="2632108"/>
          <a:ext cx="498795" cy="24014"/>
        </a:xfrm>
        <a:custGeom>
          <a:avLst/>
          <a:gdLst/>
          <a:ahLst/>
          <a:cxnLst/>
          <a:rect l="0" t="0" r="0" b="0"/>
          <a:pathLst>
            <a:path>
              <a:moveTo>
                <a:pt x="0" y="12007"/>
              </a:moveTo>
              <a:lnTo>
                <a:pt x="498795"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4906847" y="2631645"/>
        <a:ext cx="24939" cy="24939"/>
      </dsp:txXfrm>
    </dsp:sp>
    <dsp:sp modelId="{4FD8F73C-124B-FF48-92B1-2B178C142E36}">
      <dsp:nvSpPr>
        <dsp:cNvPr id="0" name=""/>
        <dsp:cNvSpPr/>
      </dsp:nvSpPr>
      <dsp:spPr>
        <a:xfrm>
          <a:off x="5167543" y="2354960"/>
          <a:ext cx="3143178" cy="62660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AUTEUR. Titre [en ligne]. Nom de l'éditeur, date de publication, date de mise à jour [</a:t>
          </a:r>
          <a:r>
            <a:rPr lang="fr-FR" sz="1200" b="1" kern="1200" dirty="0">
              <a:solidFill>
                <a:srgbClr val="002060"/>
              </a:solidFill>
            </a:rPr>
            <a:t>date de consultation</a:t>
          </a:r>
          <a:r>
            <a:rPr lang="fr-FR" sz="1200" kern="1200" dirty="0">
              <a:solidFill>
                <a:srgbClr val="002060"/>
              </a:solidFill>
            </a:rPr>
            <a:t>]</a:t>
          </a:r>
        </a:p>
      </dsp:txBody>
      <dsp:txXfrm>
        <a:off x="5185896" y="2373313"/>
        <a:ext cx="3106472" cy="589903"/>
      </dsp:txXfrm>
    </dsp:sp>
    <dsp:sp modelId="{0711E5E1-14E2-774B-8523-563B3E457277}">
      <dsp:nvSpPr>
        <dsp:cNvPr id="0" name=""/>
        <dsp:cNvSpPr/>
      </dsp:nvSpPr>
      <dsp:spPr>
        <a:xfrm rot="4140074">
          <a:off x="807743" y="2850081"/>
          <a:ext cx="1295438" cy="24014"/>
        </a:xfrm>
        <a:custGeom>
          <a:avLst/>
          <a:gdLst/>
          <a:ahLst/>
          <a:cxnLst/>
          <a:rect l="0" t="0" r="0" b="0"/>
          <a:pathLst>
            <a:path>
              <a:moveTo>
                <a:pt x="0" y="12007"/>
              </a:moveTo>
              <a:lnTo>
                <a:pt x="1295438"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1423076" y="2829703"/>
        <a:ext cx="64771" cy="64771"/>
      </dsp:txXfrm>
    </dsp:sp>
    <dsp:sp modelId="{96515CD6-2DE7-0043-A727-649C2441D58B}">
      <dsp:nvSpPr>
        <dsp:cNvPr id="0" name=""/>
        <dsp:cNvSpPr/>
      </dsp:nvSpPr>
      <dsp:spPr>
        <a:xfrm>
          <a:off x="1687571" y="3162562"/>
          <a:ext cx="1216918" cy="608459"/>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Un qui délimite le document</a:t>
          </a:r>
        </a:p>
      </dsp:txBody>
      <dsp:txXfrm>
        <a:off x="1705392" y="3180383"/>
        <a:ext cx="1181276" cy="572817"/>
      </dsp:txXfrm>
    </dsp:sp>
    <dsp:sp modelId="{EDCD86F9-6770-F545-BA7F-2072523C4F99}">
      <dsp:nvSpPr>
        <dsp:cNvPr id="0" name=""/>
        <dsp:cNvSpPr/>
      </dsp:nvSpPr>
      <dsp:spPr>
        <a:xfrm rot="406196">
          <a:off x="2902857" y="3482390"/>
          <a:ext cx="468359" cy="24014"/>
        </a:xfrm>
        <a:custGeom>
          <a:avLst/>
          <a:gdLst/>
          <a:ahLst/>
          <a:cxnLst/>
          <a:rect l="0" t="0" r="0" b="0"/>
          <a:pathLst>
            <a:path>
              <a:moveTo>
                <a:pt x="0" y="12007"/>
              </a:moveTo>
              <a:lnTo>
                <a:pt x="468359" y="12007"/>
              </a:lnTo>
            </a:path>
          </a:pathLst>
        </a:custGeom>
        <a:noFill/>
        <a:ln w="25400" cap="flat" cmpd="sng" algn="ctr">
          <a:solidFill>
            <a:srgbClr val="002060"/>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3125328" y="3482689"/>
        <a:ext cx="23417" cy="23417"/>
      </dsp:txXfrm>
    </dsp:sp>
    <dsp:sp modelId="{0FF27082-79A2-1848-B560-AEE51B408A0D}">
      <dsp:nvSpPr>
        <dsp:cNvPr id="0" name=""/>
        <dsp:cNvSpPr/>
      </dsp:nvSpPr>
      <dsp:spPr>
        <a:xfrm>
          <a:off x="3369584" y="3171878"/>
          <a:ext cx="3058408" cy="700251"/>
        </a:xfrm>
        <a:prstGeom prst="roundRect">
          <a:avLst>
            <a:gd name="adj" fmla="val 10000"/>
          </a:avLst>
        </a:prstGeom>
        <a:no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200" kern="1200" dirty="0">
              <a:solidFill>
                <a:srgbClr val="002060"/>
              </a:solidFill>
            </a:rPr>
            <a:t>Le professeur veillera à la bonne qualité des reproductions (doc iconographiques et cartographiques) et à leur pré</a:t>
          </a:r>
          <a:r>
            <a:rPr lang="it-IT" sz="1200" kern="1200" dirty="0" err="1">
              <a:solidFill>
                <a:srgbClr val="002060"/>
              </a:solidFill>
            </a:rPr>
            <a:t>sentation</a:t>
          </a:r>
          <a:r>
            <a:rPr lang="it-IT" sz="1200" kern="1200" dirty="0">
              <a:solidFill>
                <a:srgbClr val="002060"/>
              </a:solidFill>
            </a:rPr>
            <a:t>.</a:t>
          </a:r>
          <a:endParaRPr lang="fr-FR" sz="1200" kern="1200" dirty="0">
            <a:solidFill>
              <a:srgbClr val="002060"/>
            </a:solidFill>
          </a:endParaRPr>
        </a:p>
      </dsp:txBody>
      <dsp:txXfrm>
        <a:off x="3390094" y="3192388"/>
        <a:ext cx="3017388" cy="65923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4270BF-966E-4684-B9C0-D81542290E68}">
      <dsp:nvSpPr>
        <dsp:cNvPr id="0" name=""/>
        <dsp:cNvSpPr/>
      </dsp:nvSpPr>
      <dsp:spPr>
        <a:xfrm>
          <a:off x="2561" y="587085"/>
          <a:ext cx="2777874" cy="326808"/>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97FD52-B99A-455B-A2C4-4E6D8536F1B7}">
      <dsp:nvSpPr>
        <dsp:cNvPr id="0" name=""/>
        <dsp:cNvSpPr/>
      </dsp:nvSpPr>
      <dsp:spPr>
        <a:xfrm>
          <a:off x="2561" y="709821"/>
          <a:ext cx="204072" cy="204072"/>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A7C5E6-10E7-474D-B01F-93CDB130261A}">
      <dsp:nvSpPr>
        <dsp:cNvPr id="0" name=""/>
        <dsp:cNvSpPr/>
      </dsp:nvSpPr>
      <dsp:spPr>
        <a:xfrm>
          <a:off x="2561" y="0"/>
          <a:ext cx="2777874" cy="58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l" defTabSz="488950">
            <a:lnSpc>
              <a:spcPct val="90000"/>
            </a:lnSpc>
            <a:spcBef>
              <a:spcPct val="0"/>
            </a:spcBef>
            <a:spcAft>
              <a:spcPct val="35000"/>
            </a:spcAft>
          </a:pPr>
          <a:r>
            <a:rPr lang="fr-FR" sz="1100" kern="1200" dirty="0">
              <a:latin typeface="Marianne" panose="02000000000000000000" pitchFamily="50" charset="0"/>
            </a:rPr>
            <a:t>Français</a:t>
          </a:r>
        </a:p>
      </dsp:txBody>
      <dsp:txXfrm>
        <a:off x="2561" y="0"/>
        <a:ext cx="2777874" cy="587085"/>
      </dsp:txXfrm>
    </dsp:sp>
    <dsp:sp modelId="{F97318C4-0C22-49C2-96A4-49A92E6C787B}">
      <dsp:nvSpPr>
        <dsp:cNvPr id="0" name=""/>
        <dsp:cNvSpPr/>
      </dsp:nvSpPr>
      <dsp:spPr>
        <a:xfrm>
          <a:off x="0" y="1388705"/>
          <a:ext cx="204067" cy="204067"/>
        </a:xfrm>
        <a:prstGeom prst="rect">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12A2F6A-7841-43B3-90EC-4CD396DB07D5}">
      <dsp:nvSpPr>
        <dsp:cNvPr id="0" name=""/>
        <dsp:cNvSpPr/>
      </dsp:nvSpPr>
      <dsp:spPr>
        <a:xfrm>
          <a:off x="304832" y="1266384"/>
          <a:ext cx="2705283" cy="9124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fr-FR" sz="1100" kern="1200" dirty="0"/>
            <a:t>L’épreuve de français </a:t>
          </a:r>
          <a:r>
            <a:rPr lang="fr-FR" sz="1100" b="1" kern="1200" dirty="0"/>
            <a:t>est une invitation à présenter</a:t>
          </a:r>
          <a:r>
            <a:rPr lang="fr-FR" sz="1100" kern="1200" dirty="0"/>
            <a:t> une œuvre ou un groupement de textes étudié pendant l’année, </a:t>
          </a:r>
          <a:r>
            <a:rPr lang="fr-FR" sz="1100" b="1" kern="1200" dirty="0"/>
            <a:t>au choix du candidat. </a:t>
          </a:r>
          <a:endParaRPr lang="fr-FR" sz="1100" b="1" kern="1200" dirty="0">
            <a:latin typeface="Marianne" panose="02000000000000000000" pitchFamily="50" charset="0"/>
          </a:endParaRPr>
        </a:p>
      </dsp:txBody>
      <dsp:txXfrm>
        <a:off x="304832" y="1266384"/>
        <a:ext cx="2705283" cy="912496"/>
      </dsp:txXfrm>
    </dsp:sp>
    <dsp:sp modelId="{BE687032-CB66-4A75-B0F2-EA306F650254}">
      <dsp:nvSpPr>
        <dsp:cNvPr id="0" name=""/>
        <dsp:cNvSpPr/>
      </dsp:nvSpPr>
      <dsp:spPr>
        <a:xfrm>
          <a:off x="19631" y="2298130"/>
          <a:ext cx="204067" cy="204067"/>
        </a:xfrm>
        <a:prstGeom prst="rect">
          <a:avLst/>
        </a:prstGeom>
        <a:solidFill>
          <a:schemeClr val="lt1">
            <a:hueOff val="0"/>
            <a:satOff val="0"/>
            <a:lumOff val="0"/>
            <a:alphaOff val="0"/>
          </a:schemeClr>
        </a:solidFill>
        <a:ln w="25400" cap="flat" cmpd="sng" algn="ctr">
          <a:solidFill>
            <a:schemeClr val="accent3">
              <a:hueOff val="2812566"/>
              <a:satOff val="-4220"/>
              <a:lumOff val="-686"/>
              <a:alphaOff val="0"/>
            </a:schemeClr>
          </a:solidFill>
          <a:prstDash val="solid"/>
        </a:ln>
        <a:effectLst/>
      </dsp:spPr>
      <dsp:style>
        <a:lnRef idx="2">
          <a:scrgbClr r="0" g="0" b="0"/>
        </a:lnRef>
        <a:fillRef idx="1">
          <a:scrgbClr r="0" g="0" b="0"/>
        </a:fillRef>
        <a:effectRef idx="0">
          <a:scrgbClr r="0" g="0" b="0"/>
        </a:effectRef>
        <a:fontRef idx="minor"/>
      </dsp:style>
    </dsp:sp>
    <dsp:sp modelId="{93D5A102-B11C-4399-B0D0-4EC304498B8F}">
      <dsp:nvSpPr>
        <dsp:cNvPr id="0" name=""/>
        <dsp:cNvSpPr/>
      </dsp:nvSpPr>
      <dsp:spPr>
        <a:xfrm>
          <a:off x="344177" y="2200814"/>
          <a:ext cx="2583422" cy="475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fr-FR" sz="1100" kern="1200" dirty="0"/>
            <a:t>Elle porte sur le programme limitatif de terminale</a:t>
          </a:r>
          <a:endParaRPr lang="fr-FR" sz="1100" b="1" kern="1200" dirty="0">
            <a:latin typeface="Marianne" panose="02000000000000000000" pitchFamily="50" charset="0"/>
          </a:endParaRPr>
        </a:p>
      </dsp:txBody>
      <dsp:txXfrm>
        <a:off x="344177" y="2200814"/>
        <a:ext cx="2583422" cy="475682"/>
      </dsp:txXfrm>
    </dsp:sp>
    <dsp:sp modelId="{2CF8E608-85D6-41BF-92F0-032FFE1504EC}">
      <dsp:nvSpPr>
        <dsp:cNvPr id="0" name=""/>
        <dsp:cNvSpPr/>
      </dsp:nvSpPr>
      <dsp:spPr>
        <a:xfrm>
          <a:off x="2547" y="3006737"/>
          <a:ext cx="204067" cy="204067"/>
        </a:xfrm>
        <a:prstGeom prst="rect">
          <a:avLst/>
        </a:prstGeom>
        <a:solidFill>
          <a:schemeClr val="lt1">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sp>
    <dsp:sp modelId="{544B32D0-F470-469E-9BF9-09F6FD05F6A3}">
      <dsp:nvSpPr>
        <dsp:cNvPr id="0" name=""/>
        <dsp:cNvSpPr/>
      </dsp:nvSpPr>
      <dsp:spPr>
        <a:xfrm>
          <a:off x="420052" y="2942284"/>
          <a:ext cx="2583422" cy="475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fr-FR" sz="1100" b="1" kern="1200" dirty="0">
              <a:latin typeface="Marianne" panose="02000000000000000000" pitchFamily="50" charset="0"/>
            </a:rPr>
            <a:t>Grille d’évaluation </a:t>
          </a:r>
          <a:r>
            <a:rPr lang="fr-FR" sz="1100" kern="1200" dirty="0">
              <a:latin typeface="Marianne" panose="02000000000000000000" pitchFamily="50" charset="0"/>
            </a:rPr>
            <a:t>(annexe 4)</a:t>
          </a:r>
        </a:p>
      </dsp:txBody>
      <dsp:txXfrm>
        <a:off x="420052" y="2942284"/>
        <a:ext cx="2583422" cy="475682"/>
      </dsp:txXfrm>
    </dsp:sp>
    <dsp:sp modelId="{75393995-A520-4DEE-A346-2EF3E6F6E1C7}">
      <dsp:nvSpPr>
        <dsp:cNvPr id="0" name=""/>
        <dsp:cNvSpPr/>
      </dsp:nvSpPr>
      <dsp:spPr>
        <a:xfrm>
          <a:off x="2980259" y="587085"/>
          <a:ext cx="2777874" cy="326808"/>
        </a:xfrm>
        <a:prstGeom prst="rect">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659B21-F7A6-4478-BDD2-C914F7949058}">
      <dsp:nvSpPr>
        <dsp:cNvPr id="0" name=""/>
        <dsp:cNvSpPr/>
      </dsp:nvSpPr>
      <dsp:spPr>
        <a:xfrm>
          <a:off x="2980259" y="709821"/>
          <a:ext cx="204072" cy="204072"/>
        </a:xfrm>
        <a:prstGeom prst="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sp>
    <dsp:sp modelId="{DACC3E44-BC3E-449A-88AD-4DB457AE9D28}">
      <dsp:nvSpPr>
        <dsp:cNvPr id="0" name=""/>
        <dsp:cNvSpPr/>
      </dsp:nvSpPr>
      <dsp:spPr>
        <a:xfrm>
          <a:off x="2980259" y="0"/>
          <a:ext cx="2777874" cy="587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l" defTabSz="488950">
            <a:lnSpc>
              <a:spcPct val="90000"/>
            </a:lnSpc>
            <a:spcBef>
              <a:spcPct val="0"/>
            </a:spcBef>
            <a:spcAft>
              <a:spcPct val="35000"/>
            </a:spcAft>
          </a:pPr>
          <a:r>
            <a:rPr lang="fr-FR" sz="1100" kern="1200" dirty="0">
              <a:latin typeface="Marianne" panose="02000000000000000000" pitchFamily="50" charset="0"/>
            </a:rPr>
            <a:t>Histoire -géographie</a:t>
          </a:r>
        </a:p>
      </dsp:txBody>
      <dsp:txXfrm>
        <a:off x="2980259" y="0"/>
        <a:ext cx="2777874" cy="587085"/>
      </dsp:txXfrm>
    </dsp:sp>
    <dsp:sp modelId="{BA2A0214-B8D7-4ED7-A62D-D05EC0BE376F}">
      <dsp:nvSpPr>
        <dsp:cNvPr id="0" name=""/>
        <dsp:cNvSpPr/>
      </dsp:nvSpPr>
      <dsp:spPr>
        <a:xfrm>
          <a:off x="2943374" y="1446817"/>
          <a:ext cx="204067" cy="204067"/>
        </a:xfrm>
        <a:prstGeom prst="rect">
          <a:avLst/>
        </a:prstGeom>
        <a:solidFill>
          <a:schemeClr val="lt1">
            <a:hueOff val="0"/>
            <a:satOff val="0"/>
            <a:lumOff val="0"/>
            <a:alphaOff val="0"/>
          </a:schemeClr>
        </a:solidFill>
        <a:ln w="25400" cap="flat" cmpd="sng" algn="ctr">
          <a:solidFill>
            <a:schemeClr val="accent3">
              <a:hueOff val="8437698"/>
              <a:satOff val="-12660"/>
              <a:lumOff val="-2059"/>
              <a:alphaOff val="0"/>
            </a:schemeClr>
          </a:solidFill>
          <a:prstDash val="solid"/>
        </a:ln>
        <a:effectLst/>
      </dsp:spPr>
      <dsp:style>
        <a:lnRef idx="2">
          <a:scrgbClr r="0" g="0" b="0"/>
        </a:lnRef>
        <a:fillRef idx="1">
          <a:scrgbClr r="0" g="0" b="0"/>
        </a:fillRef>
        <a:effectRef idx="0">
          <a:scrgbClr r="0" g="0" b="0"/>
        </a:effectRef>
        <a:fontRef idx="minor"/>
      </dsp:style>
    </dsp:sp>
    <dsp:sp modelId="{B6FAD4D3-4074-421A-B67B-A2F7EFEB12EE}">
      <dsp:nvSpPr>
        <dsp:cNvPr id="0" name=""/>
        <dsp:cNvSpPr/>
      </dsp:nvSpPr>
      <dsp:spPr>
        <a:xfrm>
          <a:off x="3173316" y="976404"/>
          <a:ext cx="2583422" cy="11159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r>
            <a:rPr lang="fr-FR" sz="1100" kern="1200" dirty="0"/>
            <a:t>Le candidat </a:t>
          </a:r>
          <a:r>
            <a:rPr lang="fr-FR" sz="1100" b="1" kern="1200" dirty="0"/>
            <a:t>tire au sort un document </a:t>
          </a:r>
          <a:r>
            <a:rPr lang="fr-FR" sz="1100" kern="1200" dirty="0"/>
            <a:t>(avec le titre et la source) qui porte sur un des thèmes des programmes d’histoire ou de géographie de terminale du baccalauréat professionnel.</a:t>
          </a:r>
          <a:endParaRPr lang="fr-FR" sz="1100" kern="1200" dirty="0">
            <a:latin typeface="Marianne" panose="02000000000000000000" pitchFamily="50" charset="0"/>
          </a:endParaRPr>
        </a:p>
      </dsp:txBody>
      <dsp:txXfrm>
        <a:off x="3173316" y="976404"/>
        <a:ext cx="2583422" cy="1115926"/>
      </dsp:txXfrm>
    </dsp:sp>
    <dsp:sp modelId="{C7A79A45-59B8-48CB-9DFD-4B6BD5833B95}">
      <dsp:nvSpPr>
        <dsp:cNvPr id="0" name=""/>
        <dsp:cNvSpPr/>
      </dsp:nvSpPr>
      <dsp:spPr>
        <a:xfrm>
          <a:off x="2949608" y="2137748"/>
          <a:ext cx="204067" cy="204067"/>
        </a:xfrm>
        <a:prstGeom prst="rect">
          <a:avLst/>
        </a:prstGeom>
        <a:solidFill>
          <a:schemeClr val="lt1">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sp>
    <dsp:sp modelId="{77D7C48B-C2CD-41CD-9625-4F73A968703E}">
      <dsp:nvSpPr>
        <dsp:cNvPr id="0" name=""/>
        <dsp:cNvSpPr/>
      </dsp:nvSpPr>
      <dsp:spPr>
        <a:xfrm>
          <a:off x="3176157" y="2089167"/>
          <a:ext cx="2583422" cy="4756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l" defTabSz="488950">
            <a:lnSpc>
              <a:spcPct val="90000"/>
            </a:lnSpc>
            <a:spcBef>
              <a:spcPct val="0"/>
            </a:spcBef>
            <a:spcAft>
              <a:spcPct val="35000"/>
            </a:spcAft>
          </a:pPr>
          <a:endParaRPr lang="fr-FR" sz="1100" b="1" kern="1200" dirty="0">
            <a:latin typeface="Marianne" panose="02000000000000000000" pitchFamily="50" charset="0"/>
          </a:endParaRPr>
        </a:p>
      </dsp:txBody>
      <dsp:txXfrm>
        <a:off x="3176157" y="2089167"/>
        <a:ext cx="2583422" cy="475682"/>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85650523-CBFD-4D48-A9A9-8A929CA8ABFA}" type="datetimeFigureOut">
              <a:rPr lang="fr-FR" smtClean="0"/>
              <a:t>14/12/2022</a:t>
            </a:fld>
            <a:endParaRPr lang="fr-FR"/>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4B5CA681-0234-4B6F-9192-27F99DFDE94D}" type="slidenum">
              <a:rPr lang="fr-FR" smtClean="0"/>
              <a:t>‹N°›</a:t>
            </a:fld>
            <a:endParaRPr lang="fr-FR"/>
          </a:p>
        </p:txBody>
      </p:sp>
    </p:spTree>
    <p:extLst>
      <p:ext uri="{BB962C8B-B14F-4D97-AF65-F5344CB8AC3E}">
        <p14:creationId xmlns:p14="http://schemas.microsoft.com/office/powerpoint/2010/main" val="40661540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E340610-ECCA-46C1-9735-D795C6D06DA7}" type="datetimeFigureOut">
              <a:rPr lang="fr-FR" smtClean="0"/>
              <a:t>14/12/2022</a:t>
            </a:fld>
            <a:endParaRPr lang="fr-FR"/>
          </a:p>
        </p:txBody>
      </p:sp>
      <p:sp>
        <p:nvSpPr>
          <p:cNvPr id="4" name="Espace réservé de l'image des diapositives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A180D42-F759-4A9E-AF12-F856346D3B03}" type="slidenum">
              <a:rPr lang="fr-FR" smtClean="0"/>
              <a:t>‹N°›</a:t>
            </a:fld>
            <a:endParaRPr lang="fr-FR"/>
          </a:p>
        </p:txBody>
      </p:sp>
    </p:spTree>
    <p:extLst>
      <p:ext uri="{BB962C8B-B14F-4D97-AF65-F5344CB8AC3E}">
        <p14:creationId xmlns:p14="http://schemas.microsoft.com/office/powerpoint/2010/main" val="3796088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1</a:t>
            </a:fld>
            <a:endParaRPr lang="fr-FR"/>
          </a:p>
        </p:txBody>
      </p:sp>
    </p:spTree>
    <p:extLst>
      <p:ext uri="{BB962C8B-B14F-4D97-AF65-F5344CB8AC3E}">
        <p14:creationId xmlns:p14="http://schemas.microsoft.com/office/powerpoint/2010/main" val="125035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12</a:t>
            </a:fld>
            <a:endParaRPr lang="fr-FR"/>
          </a:p>
        </p:txBody>
      </p:sp>
    </p:spTree>
    <p:extLst>
      <p:ext uri="{BB962C8B-B14F-4D97-AF65-F5344CB8AC3E}">
        <p14:creationId xmlns:p14="http://schemas.microsoft.com/office/powerpoint/2010/main" val="2166384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38</a:t>
            </a:fld>
            <a:endParaRPr lang="fr-FR"/>
          </a:p>
        </p:txBody>
      </p:sp>
    </p:spTree>
    <p:extLst>
      <p:ext uri="{BB962C8B-B14F-4D97-AF65-F5344CB8AC3E}">
        <p14:creationId xmlns:p14="http://schemas.microsoft.com/office/powerpoint/2010/main" val="2037189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A180D42-F759-4A9E-AF12-F856346D3B03}" type="slidenum">
              <a:rPr lang="fr-FR" smtClean="0"/>
              <a:t>42</a:t>
            </a:fld>
            <a:endParaRPr lang="fr-FR"/>
          </a:p>
        </p:txBody>
      </p:sp>
    </p:spTree>
    <p:extLst>
      <p:ext uri="{BB962C8B-B14F-4D97-AF65-F5344CB8AC3E}">
        <p14:creationId xmlns:p14="http://schemas.microsoft.com/office/powerpoint/2010/main" val="3080978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Grille d’</a:t>
            </a:r>
            <a:r>
              <a:rPr lang="fr-FR" dirty="0" err="1" smtClean="0"/>
              <a:t>évalaution</a:t>
            </a:r>
            <a:r>
              <a:rPr lang="fr-FR" dirty="0" smtClean="0"/>
              <a:t> qui s’appuie sur les compétences transversales</a:t>
            </a:r>
            <a:r>
              <a:rPr lang="fr-FR" baseline="0" dirty="0" smtClean="0"/>
              <a:t> et les compétences professionnelles </a:t>
            </a:r>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62</a:t>
            </a:fld>
            <a:endParaRPr lang="fr-FR"/>
          </a:p>
        </p:txBody>
      </p:sp>
    </p:spTree>
    <p:extLst>
      <p:ext uri="{BB962C8B-B14F-4D97-AF65-F5344CB8AC3E}">
        <p14:creationId xmlns:p14="http://schemas.microsoft.com/office/powerpoint/2010/main" val="4181566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64</a:t>
            </a:fld>
            <a:endParaRPr lang="fr-FR"/>
          </a:p>
        </p:txBody>
      </p:sp>
    </p:spTree>
    <p:extLst>
      <p:ext uri="{BB962C8B-B14F-4D97-AF65-F5344CB8AC3E}">
        <p14:creationId xmlns:p14="http://schemas.microsoft.com/office/powerpoint/2010/main" val="365294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2</a:t>
            </a:fld>
            <a:endParaRPr lang="fr-FR"/>
          </a:p>
        </p:txBody>
      </p:sp>
    </p:spTree>
    <p:extLst>
      <p:ext uri="{BB962C8B-B14F-4D97-AF65-F5344CB8AC3E}">
        <p14:creationId xmlns:p14="http://schemas.microsoft.com/office/powerpoint/2010/main" val="3142183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Espace réservé des not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2355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42A8035C-9646-4C42-B690-DD03B669D9C7}" type="slidenum">
              <a:rPr lang="fr-FR" altLang="fr-FR" smtClean="0"/>
              <a:pPr/>
              <a:t>5</a:t>
            </a:fld>
            <a:endParaRPr lang="fr-FR" altLang="fr-FR" smtClean="0"/>
          </a:p>
        </p:txBody>
      </p:sp>
    </p:spTree>
    <p:extLst>
      <p:ext uri="{BB962C8B-B14F-4D97-AF65-F5344CB8AC3E}">
        <p14:creationId xmlns:p14="http://schemas.microsoft.com/office/powerpoint/2010/main" val="158427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not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297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457200" rtl="0" eaLnBrk="0" fontAlgn="base" latinLnBrk="0" hangingPunct="0">
              <a:lnSpc>
                <a:spcPct val="100000"/>
              </a:lnSpc>
              <a:spcBef>
                <a:spcPct val="0"/>
              </a:spcBef>
              <a:spcAft>
                <a:spcPct val="0"/>
              </a:spcAft>
              <a:buClrTx/>
              <a:buSzTx/>
              <a:buFontTx/>
              <a:buNone/>
              <a:tabLst/>
              <a:defRPr/>
            </a:pPr>
            <a:fld id="{D3D88DE9-F9DF-47D9-A5AB-1E2DD6CF25DF}" type="slidenum">
              <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0" fontAlgn="base" latinLnBrk="0" hangingPunct="0">
                <a:lnSpc>
                  <a:spcPct val="100000"/>
                </a:lnSpc>
                <a:spcBef>
                  <a:spcPct val="0"/>
                </a:spcBef>
                <a:spcAft>
                  <a:spcPct val="0"/>
                </a:spcAft>
                <a:buClrTx/>
                <a:buSzTx/>
                <a:buFontTx/>
                <a:buNone/>
                <a:tabLst/>
                <a:defRPr/>
              </a:pPr>
              <a:t>6</a:t>
            </a:fld>
            <a:endPar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19621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not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297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457200" rtl="0" eaLnBrk="0" fontAlgn="base" latinLnBrk="0" hangingPunct="0">
              <a:lnSpc>
                <a:spcPct val="100000"/>
              </a:lnSpc>
              <a:spcBef>
                <a:spcPct val="0"/>
              </a:spcBef>
              <a:spcAft>
                <a:spcPct val="0"/>
              </a:spcAft>
              <a:buClrTx/>
              <a:buSzTx/>
              <a:buFontTx/>
              <a:buNone/>
              <a:tabLst/>
              <a:defRPr/>
            </a:pPr>
            <a:fld id="{D3D88DE9-F9DF-47D9-A5AB-1E2DD6CF25DF}" type="slidenum">
              <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0" fontAlgn="base" latinLnBrk="0" hangingPunct="0">
                <a:lnSpc>
                  <a:spcPct val="100000"/>
                </a:lnSpc>
                <a:spcBef>
                  <a:spcPct val="0"/>
                </a:spcBef>
                <a:spcAft>
                  <a:spcPct val="0"/>
                </a:spcAft>
                <a:buClrTx/>
                <a:buSzTx/>
                <a:buFontTx/>
                <a:buNone/>
                <a:tabLst/>
                <a:defRPr/>
              </a:pPr>
              <a:t>7</a:t>
            </a:fld>
            <a:endPar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10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not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297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457200" rtl="0" eaLnBrk="0" fontAlgn="base" latinLnBrk="0" hangingPunct="0">
              <a:lnSpc>
                <a:spcPct val="100000"/>
              </a:lnSpc>
              <a:spcBef>
                <a:spcPct val="0"/>
              </a:spcBef>
              <a:spcAft>
                <a:spcPct val="0"/>
              </a:spcAft>
              <a:buClrTx/>
              <a:buSzTx/>
              <a:buFontTx/>
              <a:buNone/>
              <a:tabLst/>
              <a:defRPr/>
            </a:pPr>
            <a:fld id="{D3D88DE9-F9DF-47D9-A5AB-1E2DD6CF25DF}" type="slidenum">
              <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0" fontAlgn="base" latinLnBrk="0" hangingPunct="0">
                <a:lnSpc>
                  <a:spcPct val="100000"/>
                </a:lnSpc>
                <a:spcBef>
                  <a:spcPct val="0"/>
                </a:spcBef>
                <a:spcAft>
                  <a:spcPct val="0"/>
                </a:spcAft>
                <a:buClrTx/>
                <a:buSzTx/>
                <a:buFontTx/>
                <a:buNone/>
                <a:tabLst/>
                <a:defRPr/>
              </a:pPr>
              <a:t>8</a:t>
            </a:fld>
            <a:endPar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88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Espace réservé des not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297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457200" rtl="0" eaLnBrk="0" fontAlgn="base" latinLnBrk="0" hangingPunct="0">
              <a:lnSpc>
                <a:spcPct val="100000"/>
              </a:lnSpc>
              <a:spcBef>
                <a:spcPct val="0"/>
              </a:spcBef>
              <a:spcAft>
                <a:spcPct val="0"/>
              </a:spcAft>
              <a:buClrTx/>
              <a:buSzTx/>
              <a:buFontTx/>
              <a:buNone/>
              <a:tabLst/>
              <a:defRPr/>
            </a:pPr>
            <a:fld id="{D3D88DE9-F9DF-47D9-A5AB-1E2DD6CF25DF}" type="slidenum">
              <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0" fontAlgn="base" latinLnBrk="0" hangingPunct="0">
                <a:lnSpc>
                  <a:spcPct val="100000"/>
                </a:lnSpc>
                <a:spcBef>
                  <a:spcPct val="0"/>
                </a:spcBef>
                <a:spcAft>
                  <a:spcPct val="0"/>
                </a:spcAft>
                <a:buClrTx/>
                <a:buSzTx/>
                <a:buFontTx/>
                <a:buNone/>
                <a:tabLst/>
                <a:defRPr/>
              </a:pPr>
              <a:t>9</a:t>
            </a:fld>
            <a:endPar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7719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10</a:t>
            </a:fld>
            <a:endParaRPr lang="fr-FR"/>
          </a:p>
        </p:txBody>
      </p:sp>
    </p:spTree>
    <p:extLst>
      <p:ext uri="{BB962C8B-B14F-4D97-AF65-F5344CB8AC3E}">
        <p14:creationId xmlns:p14="http://schemas.microsoft.com/office/powerpoint/2010/main" val="3590953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A180D42-F759-4A9E-AF12-F856346D3B03}" type="slidenum">
              <a:rPr lang="fr-FR" smtClean="0"/>
              <a:t>11</a:t>
            </a:fld>
            <a:endParaRPr lang="fr-FR"/>
          </a:p>
        </p:txBody>
      </p:sp>
    </p:spTree>
    <p:extLst>
      <p:ext uri="{BB962C8B-B14F-4D97-AF65-F5344CB8AC3E}">
        <p14:creationId xmlns:p14="http://schemas.microsoft.com/office/powerpoint/2010/main" val="1303311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Image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75" y="0"/>
            <a:ext cx="9271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D44D3B0D-9BB7-483C-91A8-706123CC1DC0}"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7" name="Image 11" descr="logo NPA.eps"/>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51F6A08B-9419-47A9-9001-9823D3905253}"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ctrTitle"/>
          </p:nvPr>
        </p:nvSpPr>
        <p:spPr>
          <a:xfrm>
            <a:off x="0" y="1306286"/>
            <a:ext cx="7451154" cy="1207008"/>
          </a:xfrm>
        </p:spPr>
        <p:txBody>
          <a:bodyPr/>
          <a:lstStyle>
            <a:lvl1pPr>
              <a:defRPr sz="4000"/>
            </a:lvl1pPr>
          </a:lstStyle>
          <a:p>
            <a:r>
              <a:rPr lang="fr-FR" smtClean="0"/>
              <a:t>Modifiez le style du titre</a:t>
            </a:r>
            <a:endParaRPr lang="fr-FR" dirty="0"/>
          </a:p>
        </p:txBody>
      </p:sp>
      <p:sp>
        <p:nvSpPr>
          <p:cNvPr id="3" name="Sous-titre 2"/>
          <p:cNvSpPr>
            <a:spLocks noGrp="1"/>
          </p:cNvSpPr>
          <p:nvPr>
            <p:ph type="subTitle" idx="1"/>
          </p:nvPr>
        </p:nvSpPr>
        <p:spPr>
          <a:xfrm>
            <a:off x="4531070" y="3901316"/>
            <a:ext cx="4370832"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dirty="0"/>
          </a:p>
        </p:txBody>
      </p:sp>
      <p:sp>
        <p:nvSpPr>
          <p:cNvPr id="9" name="Espace réservé de la date 3"/>
          <p:cNvSpPr>
            <a:spLocks noGrp="1"/>
          </p:cNvSpPr>
          <p:nvPr>
            <p:ph type="dt" sz="half" idx="10"/>
          </p:nvPr>
        </p:nvSpPr>
        <p:spPr/>
        <p:txBody>
          <a:bodyPr/>
          <a:lstStyle>
            <a:lvl1pPr>
              <a:defRPr/>
            </a:lvl1pPr>
          </a:lstStyle>
          <a:p>
            <a:pPr>
              <a:defRPr/>
            </a:pPr>
            <a:fld id="{AAE9C057-0D0D-48E2-AA2E-5AEB1F008AC7}" type="datetimeFigureOut">
              <a:rPr lang="fr-FR" smtClean="0"/>
              <a:pPr>
                <a:defRPr/>
              </a:pPr>
              <a:t>14/12/2022</a:t>
            </a:fld>
            <a:endParaRPr lang="fr-FR"/>
          </a:p>
        </p:txBody>
      </p:sp>
      <p:sp>
        <p:nvSpPr>
          <p:cNvPr id="10"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2780395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pic>
        <p:nvPicPr>
          <p:cNvPr id="4" name="Imag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12DC736B-6B32-474A-921A-6C50D2308983}"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6"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8B6B923D-4F28-433A-9107-0AED1C49C731}"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Espace réservé de la date 3"/>
          <p:cNvSpPr>
            <a:spLocks noGrp="1"/>
          </p:cNvSpPr>
          <p:nvPr>
            <p:ph type="dt" sz="half" idx="10"/>
          </p:nvPr>
        </p:nvSpPr>
        <p:spPr/>
        <p:txBody>
          <a:bodyPr/>
          <a:lstStyle>
            <a:lvl1pPr algn="r">
              <a:defRPr/>
            </a:lvl1pPr>
          </a:lstStyle>
          <a:p>
            <a:pPr>
              <a:defRPr/>
            </a:pPr>
            <a:fld id="{55095B81-72A7-4FD8-9078-73C1BB929448}" type="datetimeFigureOut">
              <a:rPr lang="fr-FR" smtClean="0"/>
              <a:pPr>
                <a:defRPr/>
              </a:pPr>
              <a:t>14/12/2022</a:t>
            </a:fld>
            <a:endParaRPr lang="fr-FR"/>
          </a:p>
        </p:txBody>
      </p:sp>
      <p:sp>
        <p:nvSpPr>
          <p:cNvPr id="9"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39574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pic>
        <p:nvPicPr>
          <p:cNvPr id="4" name="Imag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3346DE10-4E6D-4579-84B1-E7089FC2343D}"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6"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5CC0F13D-4D1B-4201-9B93-946D4B26A67A}" type="slidenum">
              <a:rPr lang="fr-FR">
                <a:solidFill>
                  <a:srgbClr val="FFFFFF"/>
                </a:solidFill>
                <a:latin typeface="Calibri" panose="020F0502020204030204" pitchFamily="34" charset="0"/>
              </a:rPr>
              <a:pPr/>
              <a:t>‹N°›</a:t>
            </a:fld>
            <a:endParaRPr lang="fr-FR"/>
          </a:p>
        </p:txBody>
      </p:sp>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Espace réservé de la date 3"/>
          <p:cNvSpPr>
            <a:spLocks noGrp="1"/>
          </p:cNvSpPr>
          <p:nvPr>
            <p:ph type="dt" sz="half" idx="10"/>
          </p:nvPr>
        </p:nvSpPr>
        <p:spPr/>
        <p:txBody>
          <a:bodyPr/>
          <a:lstStyle>
            <a:lvl1pPr algn="r">
              <a:defRPr/>
            </a:lvl1pPr>
          </a:lstStyle>
          <a:p>
            <a:pPr>
              <a:defRPr/>
            </a:pPr>
            <a:fld id="{D64B0E05-24CA-47F6-9FA0-FC67F1CE5DCE}" type="datetimeFigureOut">
              <a:rPr lang="fr-FR" smtClean="0"/>
              <a:pPr>
                <a:defRPr/>
              </a:pPr>
              <a:t>14/12/2022</a:t>
            </a:fld>
            <a:endParaRPr lang="fr-FR" dirty="0"/>
          </a:p>
        </p:txBody>
      </p:sp>
      <p:sp>
        <p:nvSpPr>
          <p:cNvPr id="9"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33277072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re et sous-titre">
    <p:spTree>
      <p:nvGrpSpPr>
        <p:cNvPr id="1" name=""/>
        <p:cNvGrpSpPr/>
        <p:nvPr/>
      </p:nvGrpSpPr>
      <p:grpSpPr>
        <a:xfrm>
          <a:off x="0" y="0"/>
          <a:ext cx="0" cy="0"/>
          <a:chOff x="0" y="0"/>
          <a:chExt cx="0" cy="0"/>
        </a:xfrm>
      </p:grpSpPr>
      <p:cxnSp>
        <p:nvCxnSpPr>
          <p:cNvPr id="4" name="Connecteur droit 3"/>
          <p:cNvCxnSpPr/>
          <p:nvPr userDrawn="1"/>
        </p:nvCxnSpPr>
        <p:spPr bwMode="gray">
          <a:xfrm>
            <a:off x="360363" y="6378575"/>
            <a:ext cx="8423275"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166688" y="179388"/>
            <a:ext cx="13287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bwMode="gray">
          <a:xfrm>
            <a:off x="0" y="0"/>
            <a:ext cx="180000" cy="240000"/>
          </a:xfrm>
          <a:ln>
            <a:solidFill>
              <a:schemeClr val="tx1">
                <a:alpha val="0"/>
              </a:schemeClr>
            </a:solidFill>
          </a:ln>
        </p:spPr>
        <p:txBody>
          <a:bodyPr/>
          <a:lstStyle>
            <a:lvl1pPr>
              <a:defRPr sz="100">
                <a:solidFill>
                  <a:schemeClr val="tx1">
                    <a:alpha val="0"/>
                  </a:schemeClr>
                </a:solidFill>
              </a:defRPr>
            </a:lvl1pPr>
          </a:lstStyle>
          <a:p>
            <a:r>
              <a:rPr lang="fr-FR" smtClean="0"/>
              <a:t>Modifiez le style du titre</a:t>
            </a:r>
            <a:endParaRPr lang="fr-FR" dirty="0"/>
          </a:p>
        </p:txBody>
      </p:sp>
      <p:sp>
        <p:nvSpPr>
          <p:cNvPr id="11" name="Espace réservé du texte 10"/>
          <p:cNvSpPr>
            <a:spLocks noGrp="1"/>
          </p:cNvSpPr>
          <p:nvPr>
            <p:ph type="body" sz="quarter" idx="13"/>
          </p:nvPr>
        </p:nvSpPr>
        <p:spPr bwMode="gray">
          <a:xfrm>
            <a:off x="360000" y="3128061"/>
            <a:ext cx="8424000" cy="2769600"/>
          </a:xfrm>
        </p:spPr>
        <p:txBody>
          <a:bodyPr/>
          <a:lstStyle>
            <a:lvl1pPr>
              <a:lnSpc>
                <a:spcPct val="90000"/>
              </a:lnSpc>
              <a:spcAft>
                <a:spcPts val="0"/>
              </a:spcAft>
              <a:defRPr sz="3000" b="1" cap="all" baseline="0"/>
            </a:lvl1pPr>
            <a:lvl2pPr marL="0" indent="0">
              <a:spcBef>
                <a:spcPts val="462"/>
              </a:spcBef>
              <a:spcAft>
                <a:spcPts val="0"/>
              </a:spcAft>
              <a:buNone/>
              <a:defRPr sz="1708"/>
            </a:lvl2pPr>
          </a:lstStyle>
          <a:p>
            <a:pPr lvl="0"/>
            <a:r>
              <a:rPr lang="fr-FR" smtClean="0"/>
              <a:t>Modifier les styles du texte du masque</a:t>
            </a:r>
          </a:p>
          <a:p>
            <a:pPr lvl="1"/>
            <a:r>
              <a:rPr lang="fr-FR" smtClean="0"/>
              <a:t>Deuxième niveau</a:t>
            </a:r>
          </a:p>
        </p:txBody>
      </p:sp>
      <p:sp>
        <p:nvSpPr>
          <p:cNvPr id="6" name="Espace réservé de la date 1"/>
          <p:cNvSpPr>
            <a:spLocks noGrp="1"/>
          </p:cNvSpPr>
          <p:nvPr>
            <p:ph type="dt" sz="half" idx="14"/>
          </p:nvPr>
        </p:nvSpPr>
        <p:spPr bwMode="gray"/>
        <p:txBody>
          <a:bodyPr/>
          <a:lstStyle>
            <a:lvl1pPr algn="r" defTabSz="844083">
              <a:defRPr cap="all">
                <a:solidFill>
                  <a:srgbClr val="000000"/>
                </a:solidFill>
              </a:defRPr>
            </a:lvl1pPr>
          </a:lstStyle>
          <a:p>
            <a:pPr>
              <a:defRPr/>
            </a:pPr>
            <a:r>
              <a:rPr lang="fr-FR"/>
              <a:t>XX/XX/XXXX</a:t>
            </a:r>
            <a:endParaRPr lang="fr-FR" dirty="0"/>
          </a:p>
        </p:txBody>
      </p:sp>
      <p:sp>
        <p:nvSpPr>
          <p:cNvPr id="8" name="Espace réservé du pied de page 2"/>
          <p:cNvSpPr>
            <a:spLocks noGrp="1"/>
          </p:cNvSpPr>
          <p:nvPr>
            <p:ph type="ftr" sz="quarter" idx="15"/>
          </p:nvPr>
        </p:nvSpPr>
        <p:spPr bwMode="gray"/>
        <p:txBody>
          <a:bodyPr/>
          <a:lstStyle>
            <a:lvl1pPr defTabSz="844083">
              <a:defRPr>
                <a:solidFill>
                  <a:srgbClr val="000000"/>
                </a:solidFill>
              </a:defRPr>
            </a:lvl1pPr>
          </a:lstStyle>
          <a:p>
            <a:pPr>
              <a:defRPr/>
            </a:pPr>
            <a:r>
              <a:rPr lang="fr-FR"/>
              <a:t>Intitulé de la direction/service interministérielle</a:t>
            </a:r>
            <a:endParaRPr lang="fr-FR" dirty="0"/>
          </a:p>
        </p:txBody>
      </p:sp>
      <p:sp>
        <p:nvSpPr>
          <p:cNvPr id="9" name="Espace réservé du numéro de diapositive 7"/>
          <p:cNvSpPr>
            <a:spLocks noGrp="1"/>
          </p:cNvSpPr>
          <p:nvPr>
            <p:ph type="sldNum" sz="quarter" idx="16"/>
          </p:nvPr>
        </p:nvSpPr>
        <p:spPr bwMode="gray"/>
        <p:txBody>
          <a:bodyPr/>
          <a:lstStyle>
            <a:lvl1pPr defTabSz="844083">
              <a:defRPr>
                <a:solidFill>
                  <a:srgbClr val="000000"/>
                </a:solidFill>
              </a:defRPr>
            </a:lvl1pPr>
          </a:lstStyle>
          <a:p>
            <a:pPr>
              <a:defRPr/>
            </a:pPr>
            <a:fld id="{0CD24218-001A-41DF-B6DC-75A658E65735}" type="slidenum">
              <a:rPr lang="fr-FR"/>
              <a:pPr>
                <a:defRPr/>
              </a:pPr>
              <a:t>‹N°›</a:t>
            </a:fld>
            <a:endParaRPr lang="fr-FR" dirty="0"/>
          </a:p>
        </p:txBody>
      </p:sp>
    </p:spTree>
    <p:extLst>
      <p:ext uri="{BB962C8B-B14F-4D97-AF65-F5344CB8AC3E}">
        <p14:creationId xmlns:p14="http://schemas.microsoft.com/office/powerpoint/2010/main" val="3541092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Image 1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1588"/>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0E514EE9-F08A-4E91-8D99-AAEB01491861}"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sp>
        <p:nvSpPr>
          <p:cNvPr id="2" name="Titre 1"/>
          <p:cNvSpPr>
            <a:spLocks noGrp="1"/>
          </p:cNvSpPr>
          <p:nvPr>
            <p:ph type="ctrTitle"/>
          </p:nvPr>
        </p:nvSpPr>
        <p:spPr>
          <a:xfrm>
            <a:off x="0" y="1306286"/>
            <a:ext cx="7451154" cy="1207008"/>
          </a:xfrm>
        </p:spPr>
        <p:txBody>
          <a:bodyPr/>
          <a:lstStyle>
            <a:lvl1pPr>
              <a:defRPr sz="3000">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fr-FR" dirty="0"/>
          </a:p>
        </p:txBody>
      </p:sp>
      <p:sp>
        <p:nvSpPr>
          <p:cNvPr id="3" name="Sous-titre 2"/>
          <p:cNvSpPr>
            <a:spLocks noGrp="1"/>
          </p:cNvSpPr>
          <p:nvPr>
            <p:ph type="subTitle" idx="1"/>
          </p:nvPr>
        </p:nvSpPr>
        <p:spPr>
          <a:xfrm>
            <a:off x="4531070" y="3901316"/>
            <a:ext cx="4370832" cy="1752600"/>
          </a:xfrm>
        </p:spPr>
        <p:txBody>
          <a:bodyPr/>
          <a:lstStyle>
            <a:lvl1pPr marL="0" indent="0" algn="ctr">
              <a:buNone/>
              <a:defRPr sz="210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fr-FR" dirty="0" smtClean="0"/>
              <a:t>Modifiez le style des sous-titres du masque</a:t>
            </a:r>
            <a:endParaRPr lang="fr-FR" dirty="0"/>
          </a:p>
        </p:txBody>
      </p:sp>
      <p:sp>
        <p:nvSpPr>
          <p:cNvPr id="7" name="Espace réservé de la date 3"/>
          <p:cNvSpPr>
            <a:spLocks noGrp="1"/>
          </p:cNvSpPr>
          <p:nvPr>
            <p:ph type="dt" sz="half" idx="10"/>
          </p:nvPr>
        </p:nvSpPr>
        <p:spPr/>
        <p:txBody>
          <a:bodyPr/>
          <a:lstStyle>
            <a:lvl1pPr>
              <a:defRPr/>
            </a:lvl1pPr>
          </a:lstStyle>
          <a:p>
            <a:pPr marL="0" marR="0" lvl="0" indent="0" algn="l" defTabSz="342900" rtl="0" eaLnBrk="1" fontAlgn="auto" latinLnBrk="0" hangingPunct="1">
              <a:lnSpc>
                <a:spcPct val="100000"/>
              </a:lnSpc>
              <a:spcBef>
                <a:spcPts val="0"/>
              </a:spcBef>
              <a:spcAft>
                <a:spcPts val="0"/>
              </a:spcAft>
              <a:buClrTx/>
              <a:buSzTx/>
              <a:buFontTx/>
              <a:buNone/>
              <a:tabLst/>
              <a:defRPr/>
            </a:pPr>
            <a:fld id="{F8FC45F5-C97D-4E48-973F-093F0AA03CA0}"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l"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dirty="0">
              <a:ln>
                <a:noFill/>
              </a:ln>
              <a:solidFill>
                <a:prstClr val="black">
                  <a:tint val="75000"/>
                </a:prstClr>
              </a:solidFill>
              <a:effectLst/>
              <a:uLnTx/>
              <a:uFillTx/>
              <a:latin typeface="Calibri"/>
              <a:ea typeface="+mn-ea"/>
              <a:cs typeface="Arial" pitchFamily="34" charset="0"/>
            </a:endParaRPr>
          </a:p>
        </p:txBody>
      </p:sp>
      <p:sp>
        <p:nvSpPr>
          <p:cNvPr id="8"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Tree>
    <p:extLst>
      <p:ext uri="{BB962C8B-B14F-4D97-AF65-F5344CB8AC3E}">
        <p14:creationId xmlns:p14="http://schemas.microsoft.com/office/powerpoint/2010/main" val="2347414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pic>
        <p:nvPicPr>
          <p:cNvPr id="4" name="Imag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a:ln>
                  <a:noFill/>
                </a:ln>
                <a:solidFill>
                  <a:srgbClr val="FFFFFF"/>
                </a:solidFill>
                <a:effectLst/>
                <a:uLnTx/>
                <a:uFillTx/>
                <a:latin typeface="Calibri"/>
                <a:ea typeface="+mn-ea"/>
                <a:cs typeface="+mn-cs"/>
              </a:rPr>
              <a:t>  </a:t>
            </a:r>
            <a:fld id="{3B2ABD71-2CC9-41C1-B8E3-510519CCB75E}"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a:ln>
                <a:noFill/>
              </a:ln>
              <a:solidFill>
                <a:srgbClr val="FFFFFF"/>
              </a:solidFill>
              <a:effectLst/>
              <a:uLnTx/>
              <a:uFillTx/>
              <a:latin typeface="Calibri"/>
              <a:ea typeface="+mn-ea"/>
              <a:cs typeface="+mn-cs"/>
            </a:endParaRPr>
          </a:p>
        </p:txBody>
      </p:sp>
      <p:sp>
        <p:nvSpPr>
          <p:cNvPr id="6"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02FC389C-8B85-4609-8EC6-4BC8AC94B2B1}"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sp>
        <p:nvSpPr>
          <p:cNvPr id="7" name="Signalisation droite 7"/>
          <p:cNvSpPr/>
          <p:nvPr userDrawn="1"/>
        </p:nvSpPr>
        <p:spPr>
          <a:xfrm>
            <a:off x="0" y="2943225"/>
            <a:ext cx="768350" cy="211138"/>
          </a:xfrm>
          <a:prstGeom prst="homePlat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342900" rtl="0" eaLnBrk="1" fontAlgn="auto" latinLnBrk="0" hangingPunct="1">
              <a:lnSpc>
                <a:spcPct val="100000"/>
              </a:lnSpc>
              <a:spcBef>
                <a:spcPts val="0"/>
              </a:spcBef>
              <a:spcAft>
                <a:spcPts val="0"/>
              </a:spcAft>
              <a:buClrTx/>
              <a:buSzTx/>
              <a:buFontTx/>
              <a:buNone/>
              <a:tabLst/>
              <a:defRPr/>
            </a:pPr>
            <a:fld id="{A96F6200-F6CD-4747-8F01-A11E8489901F}" type="slidenum">
              <a:rPr kumimoji="0" lang="fr-FR" sz="750" b="1" i="0" u="none" strike="noStrike" kern="1200" cap="none" spc="0" normalizeH="0" baseline="0" noProof="0">
                <a:ln>
                  <a:noFill/>
                </a:ln>
                <a:solidFill>
                  <a:prstClr val="white"/>
                </a:solidFill>
                <a:effectLst/>
                <a:uLnTx/>
                <a:uFillTx/>
                <a:latin typeface="Calibri"/>
                <a:ea typeface="+mn-ea"/>
                <a:cs typeface="+mn-cs"/>
              </a:rPr>
              <a:pPr marL="0" marR="0" lvl="0" indent="0" algn="ctr" defTabSz="342900" rtl="0" eaLnBrk="1" fontAlgn="auto" latinLnBrk="0" hangingPunct="1">
                <a:lnSpc>
                  <a:spcPct val="100000"/>
                </a:lnSpc>
                <a:spcBef>
                  <a:spcPts val="0"/>
                </a:spcBef>
                <a:spcAft>
                  <a:spcPts val="0"/>
                </a:spcAft>
                <a:buClrTx/>
                <a:buSzTx/>
                <a:buFontTx/>
                <a:buNone/>
                <a:tabLst/>
                <a:defRPr/>
              </a:pPr>
              <a:t>‹N°›</a:t>
            </a:fld>
            <a:endParaRPr kumimoji="0" lang="fr-FR" sz="750" b="0" i="0" u="none" strike="noStrike" kern="1200" cap="none" spc="0" normalizeH="0" baseline="0" noProof="0" dirty="0">
              <a:ln>
                <a:noFill/>
              </a:ln>
              <a:solidFill>
                <a:prstClr val="white"/>
              </a:solidFill>
              <a:effectLst/>
              <a:uLnTx/>
              <a:uFillTx/>
              <a:latin typeface="Calibri"/>
              <a:ea typeface="+mn-ea"/>
              <a:cs typeface="+mn-cs"/>
            </a:endParaRPr>
          </a:p>
        </p:txBody>
      </p:sp>
      <p:pic>
        <p:nvPicPr>
          <p:cNvPr id="8"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sz="1800">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lvl1pPr>
              <a:defRPr sz="1650">
                <a:latin typeface="Tahoma" panose="020B0604030504040204" pitchFamily="34" charset="0"/>
                <a:ea typeface="Tahoma" panose="020B0604030504040204" pitchFamily="34" charset="0"/>
                <a:cs typeface="Tahoma" panose="020B0604030504040204" pitchFamily="34" charset="0"/>
              </a:defRPr>
            </a:lvl1pPr>
            <a:lvl2pPr>
              <a:defRPr sz="1350">
                <a:latin typeface="Tahoma" panose="020B0604030504040204" pitchFamily="34" charset="0"/>
                <a:ea typeface="Tahoma" panose="020B0604030504040204" pitchFamily="34" charset="0"/>
                <a:cs typeface="Tahoma" panose="020B0604030504040204" pitchFamily="34" charset="0"/>
              </a:defRPr>
            </a:lvl2pPr>
            <a:lvl3pPr>
              <a:defRPr sz="1200">
                <a:latin typeface="Tahoma" panose="020B0604030504040204" pitchFamily="34" charset="0"/>
                <a:ea typeface="Tahoma" panose="020B0604030504040204" pitchFamily="34" charset="0"/>
                <a:cs typeface="Tahoma" panose="020B0604030504040204" pitchFamily="34" charset="0"/>
              </a:defRPr>
            </a:lvl3pPr>
            <a:lvl4pPr>
              <a:defRPr sz="1050">
                <a:latin typeface="Tahoma" panose="020B0604030504040204" pitchFamily="34" charset="0"/>
                <a:ea typeface="Tahoma" panose="020B0604030504040204" pitchFamily="34" charset="0"/>
                <a:cs typeface="Tahoma" panose="020B0604030504040204" pitchFamily="34" charset="0"/>
              </a:defRPr>
            </a:lvl4pPr>
            <a:lvl5pPr>
              <a:defRPr sz="1050">
                <a:latin typeface="Tahoma" panose="020B0604030504040204" pitchFamily="34" charset="0"/>
                <a:ea typeface="Tahoma" panose="020B0604030504040204" pitchFamily="34" charset="0"/>
                <a:cs typeface="Tahoma" panose="020B0604030504040204"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e la date 3"/>
          <p:cNvSpPr>
            <a:spLocks noGrp="1"/>
          </p:cNvSpPr>
          <p:nvPr>
            <p:ph type="dt" sz="half" idx="10"/>
          </p:nvPr>
        </p:nvSpPr>
        <p:spPr/>
        <p:txBody>
          <a:bodyPr/>
          <a:lstStyle>
            <a:lvl1pPr>
              <a:defRPr/>
            </a:lvl1pPr>
          </a:lstStyle>
          <a:p>
            <a:pPr marL="0" marR="0" lvl="0" indent="0" algn="l" defTabSz="342900" rtl="0" eaLnBrk="1" fontAlgn="auto" latinLnBrk="0" hangingPunct="1">
              <a:lnSpc>
                <a:spcPct val="100000"/>
              </a:lnSpc>
              <a:spcBef>
                <a:spcPts val="0"/>
              </a:spcBef>
              <a:spcAft>
                <a:spcPts val="0"/>
              </a:spcAft>
              <a:buClrTx/>
              <a:buSzTx/>
              <a:buFontTx/>
              <a:buNone/>
              <a:tabLst/>
              <a:defRPr/>
            </a:pPr>
            <a:fld id="{D9C92CAD-DD09-4972-8805-725AD602ABA8}"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l"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
        <p:nvSpPr>
          <p:cNvPr id="10"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
        <p:nvSpPr>
          <p:cNvPr id="11" name="Espace réservé du numéro de diapositive 5"/>
          <p:cNvSpPr>
            <a:spLocks noGrp="1"/>
          </p:cNvSpPr>
          <p:nvPr>
            <p:ph type="sldNum" sz="quarter" idx="12"/>
          </p:nvPr>
        </p:nvSpPr>
        <p:spPr>
          <a:xfrm>
            <a:off x="6553200" y="6356350"/>
            <a:ext cx="2133600" cy="365125"/>
          </a:xfrm>
        </p:spPr>
        <p:txBody>
          <a:bodyPr rtlCol="0"/>
          <a:lstStyle>
            <a:lvl1pPr eaLnBrk="1" hangingPunct="1">
              <a:defRPr>
                <a:solidFill>
                  <a:prstClr val="black">
                    <a:tint val="75000"/>
                  </a:prstClr>
                </a:solidFill>
                <a:latin typeface="Arial" pitchFamily="34" charset="0"/>
              </a:defRPr>
            </a:lvl1pPr>
          </a:lstStyle>
          <a:p>
            <a:pPr marL="0" marR="0" lvl="0" indent="0" algn="r" defTabSz="342900" rtl="0" eaLnBrk="1" fontAlgn="base" latinLnBrk="0" hangingPunct="1">
              <a:lnSpc>
                <a:spcPct val="100000"/>
              </a:lnSpc>
              <a:spcBef>
                <a:spcPct val="0"/>
              </a:spcBef>
              <a:spcAft>
                <a:spcPct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440584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4"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a:ln>
                  <a:noFill/>
                </a:ln>
                <a:solidFill>
                  <a:srgbClr val="FFFFFF"/>
                </a:solidFill>
                <a:effectLst/>
                <a:uLnTx/>
                <a:uFillTx/>
                <a:latin typeface="Calibri"/>
                <a:ea typeface="+mn-ea"/>
                <a:cs typeface="+mn-cs"/>
              </a:rPr>
              <a:t>  </a:t>
            </a:r>
            <a:fld id="{4AB8E3AE-3DCD-4468-B5EA-E9BA85C67D1B}"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a:ln>
                <a:noFill/>
              </a:ln>
              <a:solidFill>
                <a:srgbClr val="FFFFFF"/>
              </a:solidFill>
              <a:effectLst/>
              <a:uLnTx/>
              <a:uFillTx/>
              <a:latin typeface="Calibri"/>
              <a:ea typeface="+mn-ea"/>
              <a:cs typeface="+mn-cs"/>
            </a:endParaRPr>
          </a:p>
        </p:txBody>
      </p:sp>
      <p:sp>
        <p:nvSpPr>
          <p:cNvPr id="5"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8CA34CAA-8CC7-469B-820D-4DC0D669D1FA}"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pic>
        <p:nvPicPr>
          <p:cNvPr id="6" name="Imag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722313" y="4406902"/>
            <a:ext cx="7772400" cy="1362075"/>
          </a:xfrm>
        </p:spPr>
        <p:txBody>
          <a:bodyPr anchor="t"/>
          <a:lstStyle>
            <a:lvl1pPr algn="l">
              <a:defRPr sz="3000" b="1" cap="all">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fr-FR" dirty="0"/>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latin typeface="Tahoma" panose="020B0604030504040204" pitchFamily="34" charset="0"/>
                <a:ea typeface="Tahoma" panose="020B0604030504040204" pitchFamily="34" charset="0"/>
                <a:cs typeface="Tahoma" panose="020B0604030504040204"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dirty="0" smtClean="0"/>
              <a:t>Modifiez les styles du texte du masque</a:t>
            </a:r>
          </a:p>
        </p:txBody>
      </p:sp>
      <p:sp>
        <p:nvSpPr>
          <p:cNvPr id="8" name="Espace réservé de la date 3"/>
          <p:cNvSpPr>
            <a:spLocks noGrp="1"/>
          </p:cNvSpPr>
          <p:nvPr>
            <p:ph type="dt" sz="half" idx="10"/>
          </p:nvPr>
        </p:nvSpPr>
        <p:spPr/>
        <p:txBody>
          <a:bodyPr/>
          <a:lstStyle>
            <a:lvl1pPr algn="r">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1189A02C-8BCF-4E59-AD30-0B74B1B97DA9}"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dirty="0">
              <a:ln>
                <a:noFill/>
              </a:ln>
              <a:solidFill>
                <a:prstClr val="black">
                  <a:tint val="75000"/>
                </a:prstClr>
              </a:solidFill>
              <a:effectLst/>
              <a:uLnTx/>
              <a:uFillTx/>
              <a:latin typeface="Calibri"/>
              <a:ea typeface="+mn-ea"/>
              <a:cs typeface="Arial" pitchFamily="34" charset="0"/>
            </a:endParaRPr>
          </a:p>
        </p:txBody>
      </p:sp>
      <p:sp>
        <p:nvSpPr>
          <p:cNvPr id="9"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Tree>
    <p:extLst>
      <p:ext uri="{BB962C8B-B14F-4D97-AF65-F5344CB8AC3E}">
        <p14:creationId xmlns:p14="http://schemas.microsoft.com/office/powerpoint/2010/main" val="2856464649"/>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pic>
        <p:nvPicPr>
          <p:cNvPr id="5" name="Imag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a:ln>
                  <a:noFill/>
                </a:ln>
                <a:solidFill>
                  <a:srgbClr val="FFFFFF"/>
                </a:solidFill>
                <a:effectLst/>
                <a:uLnTx/>
                <a:uFillTx/>
                <a:latin typeface="Calibri"/>
                <a:ea typeface="+mn-ea"/>
                <a:cs typeface="+mn-cs"/>
              </a:rPr>
              <a:t>  </a:t>
            </a:r>
            <a:fld id="{186D29DE-07EE-4EF1-9224-FC0D21B6A702}"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a:ln>
                <a:noFill/>
              </a:ln>
              <a:solidFill>
                <a:srgbClr val="FFFFFF"/>
              </a:solidFill>
              <a:effectLst/>
              <a:uLnTx/>
              <a:uFillTx/>
              <a:latin typeface="Calibri"/>
              <a:ea typeface="+mn-ea"/>
              <a:cs typeface="+mn-cs"/>
            </a:endParaRPr>
          </a:p>
        </p:txBody>
      </p:sp>
      <p:sp>
        <p:nvSpPr>
          <p:cNvPr id="7"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1449DA14-35C4-4716-9E71-D0408858EC82}"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pic>
        <p:nvPicPr>
          <p:cNvPr id="8"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sz="1800">
                <a:latin typeface="Tahoma" panose="020B0604030504040204" pitchFamily="34" charset="0"/>
                <a:ea typeface="Tahoma" panose="020B0604030504040204" pitchFamily="34" charset="0"/>
                <a:cs typeface="Tahoma" panose="020B0604030504040204" pitchFamily="34" charset="0"/>
              </a:defRPr>
            </a:lvl1pPr>
          </a:lstStyle>
          <a:p>
            <a:r>
              <a:rPr lang="fr-FR" dirty="0" smtClean="0"/>
              <a:t>Modifiez le style du titre</a:t>
            </a:r>
            <a:endParaRPr lang="fr-FR" dirty="0"/>
          </a:p>
        </p:txBody>
      </p:sp>
      <p:sp>
        <p:nvSpPr>
          <p:cNvPr id="3" name="Espace réservé du contenu 2"/>
          <p:cNvSpPr>
            <a:spLocks noGrp="1"/>
          </p:cNvSpPr>
          <p:nvPr>
            <p:ph sz="half" idx="1"/>
          </p:nvPr>
        </p:nvSpPr>
        <p:spPr>
          <a:xfrm>
            <a:off x="457200" y="1600202"/>
            <a:ext cx="4038600" cy="4525963"/>
          </a:xfrm>
        </p:spPr>
        <p:txBody>
          <a:bodyPr/>
          <a:lstStyle>
            <a:lvl1pPr>
              <a:defRPr sz="1200">
                <a:latin typeface="Tahoma" panose="020B0604030504040204" pitchFamily="34" charset="0"/>
                <a:ea typeface="Tahoma" panose="020B0604030504040204" pitchFamily="34" charset="0"/>
                <a:cs typeface="Tahoma" panose="020B0604030504040204" pitchFamily="34" charset="0"/>
              </a:defRPr>
            </a:lvl1pPr>
            <a:lvl2pPr>
              <a:defRPr sz="1200">
                <a:latin typeface="Tahoma" panose="020B0604030504040204" pitchFamily="34" charset="0"/>
                <a:ea typeface="Tahoma" panose="020B0604030504040204" pitchFamily="34" charset="0"/>
                <a:cs typeface="Tahoma" panose="020B0604030504040204" pitchFamily="34" charset="0"/>
              </a:defRPr>
            </a:lvl2pPr>
            <a:lvl3pPr>
              <a:defRPr sz="1200">
                <a:latin typeface="Tahoma" panose="020B0604030504040204" pitchFamily="34" charset="0"/>
                <a:ea typeface="Tahoma" panose="020B0604030504040204" pitchFamily="34" charset="0"/>
                <a:cs typeface="Tahoma" panose="020B0604030504040204" pitchFamily="34" charset="0"/>
              </a:defRPr>
            </a:lvl3pPr>
            <a:lvl4pPr>
              <a:defRPr sz="1200">
                <a:latin typeface="Tahoma" panose="020B0604030504040204" pitchFamily="34" charset="0"/>
                <a:ea typeface="Tahoma" panose="020B0604030504040204" pitchFamily="34" charset="0"/>
                <a:cs typeface="Tahoma" panose="020B0604030504040204" pitchFamily="34" charset="0"/>
              </a:defRPr>
            </a:lvl4pPr>
            <a:lvl5pPr>
              <a:defRPr sz="1200">
                <a:latin typeface="Tahoma" panose="020B0604030504040204" pitchFamily="34" charset="0"/>
                <a:ea typeface="Tahoma" panose="020B0604030504040204" pitchFamily="34" charset="0"/>
                <a:cs typeface="Tahoma" panose="020B0604030504040204" pitchFamily="34" charset="0"/>
              </a:defRPr>
            </a:lvl5pPr>
            <a:lvl6pPr>
              <a:defRPr sz="1350"/>
            </a:lvl6pPr>
            <a:lvl7pPr>
              <a:defRPr sz="1350"/>
            </a:lvl7pPr>
            <a:lvl8pPr>
              <a:defRPr sz="1350"/>
            </a:lvl8pPr>
            <a:lvl9pPr>
              <a:defRPr sz="135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contenu 3"/>
          <p:cNvSpPr>
            <a:spLocks noGrp="1"/>
          </p:cNvSpPr>
          <p:nvPr>
            <p:ph sz="half" idx="2"/>
          </p:nvPr>
        </p:nvSpPr>
        <p:spPr>
          <a:xfrm>
            <a:off x="4648200" y="1600202"/>
            <a:ext cx="4038600" cy="4525963"/>
          </a:xfrm>
        </p:spPr>
        <p:txBody>
          <a:bodyPr/>
          <a:lstStyle>
            <a:lvl1pPr>
              <a:defRPr sz="1200">
                <a:latin typeface="Tahoma" panose="020B0604030504040204" pitchFamily="34" charset="0"/>
                <a:ea typeface="Tahoma" panose="020B0604030504040204" pitchFamily="34" charset="0"/>
                <a:cs typeface="Tahoma" panose="020B0604030504040204" pitchFamily="34" charset="0"/>
              </a:defRPr>
            </a:lvl1pPr>
            <a:lvl2pPr>
              <a:defRPr sz="1200">
                <a:latin typeface="Tahoma" panose="020B0604030504040204" pitchFamily="34" charset="0"/>
                <a:ea typeface="Tahoma" panose="020B0604030504040204" pitchFamily="34" charset="0"/>
                <a:cs typeface="Tahoma" panose="020B0604030504040204" pitchFamily="34" charset="0"/>
              </a:defRPr>
            </a:lvl2pPr>
            <a:lvl3pPr>
              <a:defRPr sz="1200">
                <a:latin typeface="Tahoma" panose="020B0604030504040204" pitchFamily="34" charset="0"/>
                <a:ea typeface="Tahoma" panose="020B0604030504040204" pitchFamily="34" charset="0"/>
                <a:cs typeface="Tahoma" panose="020B0604030504040204" pitchFamily="34" charset="0"/>
              </a:defRPr>
            </a:lvl3pPr>
            <a:lvl4pPr>
              <a:defRPr sz="1200">
                <a:latin typeface="Tahoma" panose="020B0604030504040204" pitchFamily="34" charset="0"/>
                <a:ea typeface="Tahoma" panose="020B0604030504040204" pitchFamily="34" charset="0"/>
                <a:cs typeface="Tahoma" panose="020B0604030504040204" pitchFamily="34" charset="0"/>
              </a:defRPr>
            </a:lvl4pPr>
            <a:lvl5pPr>
              <a:defRPr sz="1200">
                <a:latin typeface="Tahoma" panose="020B0604030504040204" pitchFamily="34" charset="0"/>
                <a:ea typeface="Tahoma" panose="020B0604030504040204" pitchFamily="34" charset="0"/>
                <a:cs typeface="Tahoma" panose="020B0604030504040204" pitchFamily="34" charset="0"/>
              </a:defRPr>
            </a:lvl5pPr>
            <a:lvl6pPr>
              <a:defRPr sz="1350"/>
            </a:lvl6pPr>
            <a:lvl7pPr>
              <a:defRPr sz="1350"/>
            </a:lvl7pPr>
            <a:lvl8pPr>
              <a:defRPr sz="1350"/>
            </a:lvl8pPr>
            <a:lvl9pPr>
              <a:defRPr sz="135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e la date 3"/>
          <p:cNvSpPr>
            <a:spLocks noGrp="1"/>
          </p:cNvSpPr>
          <p:nvPr>
            <p:ph type="dt" sz="half" idx="10"/>
          </p:nvPr>
        </p:nvSpPr>
        <p:spPr/>
        <p:txBody>
          <a:bodyPr/>
          <a:lstStyle>
            <a:lvl1pPr algn="r">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9519AE0A-4871-4302-B436-25366C02840A}"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dirty="0">
              <a:ln>
                <a:noFill/>
              </a:ln>
              <a:solidFill>
                <a:prstClr val="black">
                  <a:tint val="75000"/>
                </a:prstClr>
              </a:solidFill>
              <a:effectLst/>
              <a:uLnTx/>
              <a:uFillTx/>
              <a:latin typeface="Calibri"/>
              <a:ea typeface="+mn-ea"/>
              <a:cs typeface="Arial" pitchFamily="34" charset="0"/>
            </a:endParaRPr>
          </a:p>
        </p:txBody>
      </p:sp>
      <p:sp>
        <p:nvSpPr>
          <p:cNvPr id="10"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Tree>
    <p:extLst>
      <p:ext uri="{BB962C8B-B14F-4D97-AF65-F5344CB8AC3E}">
        <p14:creationId xmlns:p14="http://schemas.microsoft.com/office/powerpoint/2010/main" val="3800811569"/>
      </p:ext>
    </p:extLst>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pic>
        <p:nvPicPr>
          <p:cNvPr id="7" name="Imag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a:ln>
                  <a:noFill/>
                </a:ln>
                <a:solidFill>
                  <a:srgbClr val="FFFFFF"/>
                </a:solidFill>
                <a:effectLst/>
                <a:uLnTx/>
                <a:uFillTx/>
                <a:latin typeface="Calibri"/>
                <a:ea typeface="+mn-ea"/>
                <a:cs typeface="+mn-cs"/>
              </a:rPr>
              <a:t>  </a:t>
            </a:r>
            <a:fld id="{6D1122C6-DB8D-4E1F-A1BF-9D744844AAFB}"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a:ln>
                <a:noFill/>
              </a:ln>
              <a:solidFill>
                <a:srgbClr val="FFFFFF"/>
              </a:solidFill>
              <a:effectLst/>
              <a:uLnTx/>
              <a:uFillTx/>
              <a:latin typeface="Calibri"/>
              <a:ea typeface="+mn-ea"/>
              <a:cs typeface="+mn-cs"/>
            </a:endParaRPr>
          </a:p>
        </p:txBody>
      </p:sp>
      <p:sp>
        <p:nvSpPr>
          <p:cNvPr id="9"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A1A5BEBE-76A7-49C3-9F74-C8DE6178E38D}"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pic>
        <p:nvPicPr>
          <p:cNvPr id="10"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1" name="Espace réservé de la date 3"/>
          <p:cNvSpPr>
            <a:spLocks noGrp="1"/>
          </p:cNvSpPr>
          <p:nvPr>
            <p:ph type="dt" sz="half" idx="10"/>
          </p:nvPr>
        </p:nvSpPr>
        <p:spPr/>
        <p:txBody>
          <a:bodyPr/>
          <a:lstStyle>
            <a:lvl1pPr algn="r">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CE5F2A1D-24AF-448A-A7E3-0D408EF5137D}"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dirty="0">
              <a:ln>
                <a:noFill/>
              </a:ln>
              <a:solidFill>
                <a:prstClr val="black">
                  <a:tint val="75000"/>
                </a:prstClr>
              </a:solidFill>
              <a:effectLst/>
              <a:uLnTx/>
              <a:uFillTx/>
              <a:latin typeface="Calibri"/>
              <a:ea typeface="+mn-ea"/>
              <a:cs typeface="Arial" pitchFamily="34" charset="0"/>
            </a:endParaRPr>
          </a:p>
        </p:txBody>
      </p:sp>
      <p:sp>
        <p:nvSpPr>
          <p:cNvPr id="12"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Tree>
    <p:extLst>
      <p:ext uri="{BB962C8B-B14F-4D97-AF65-F5344CB8AC3E}">
        <p14:creationId xmlns:p14="http://schemas.microsoft.com/office/powerpoint/2010/main" val="2976888890"/>
      </p:ext>
    </p:extLst>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pic>
        <p:nvPicPr>
          <p:cNvPr id="3" name="Imag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a:ln>
                  <a:noFill/>
                </a:ln>
                <a:solidFill>
                  <a:srgbClr val="FFFFFF"/>
                </a:solidFill>
                <a:effectLst/>
                <a:uLnTx/>
                <a:uFillTx/>
                <a:latin typeface="Calibri"/>
                <a:ea typeface="+mn-ea"/>
                <a:cs typeface="+mn-cs"/>
              </a:rPr>
              <a:t>  </a:t>
            </a:r>
            <a:fld id="{C44AD0B1-F5D9-4056-B664-D9F7218C1D71}"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a:ln>
                <a:noFill/>
              </a:ln>
              <a:solidFill>
                <a:srgbClr val="FFFFFF"/>
              </a:solidFill>
              <a:effectLst/>
              <a:uLnTx/>
              <a:uFillTx/>
              <a:latin typeface="Calibri"/>
              <a:ea typeface="+mn-ea"/>
              <a:cs typeface="+mn-cs"/>
            </a:endParaRPr>
          </a:p>
        </p:txBody>
      </p:sp>
      <p:sp>
        <p:nvSpPr>
          <p:cNvPr id="5"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438C5D89-CEE6-4323-A260-12F5D3166FA1}"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pic>
        <p:nvPicPr>
          <p:cNvPr id="6"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p>
            <a:r>
              <a:rPr lang="fr-FR" smtClean="0"/>
              <a:t>Modifiez le style du titre</a:t>
            </a:r>
            <a:endParaRPr lang="fr-FR"/>
          </a:p>
        </p:txBody>
      </p:sp>
      <p:sp>
        <p:nvSpPr>
          <p:cNvPr id="7" name="Espace réservé de la date 3"/>
          <p:cNvSpPr>
            <a:spLocks noGrp="1"/>
          </p:cNvSpPr>
          <p:nvPr>
            <p:ph type="dt" sz="half" idx="10"/>
          </p:nvPr>
        </p:nvSpPr>
        <p:spPr/>
        <p:txBody>
          <a:bodyPr/>
          <a:lstStyle>
            <a:lvl1pPr algn="r">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5B07BB32-1080-4B52-8CA1-D9EBA653FF38}"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
        <p:nvSpPr>
          <p:cNvPr id="8"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Tree>
    <p:extLst>
      <p:ext uri="{BB962C8B-B14F-4D97-AF65-F5344CB8AC3E}">
        <p14:creationId xmlns:p14="http://schemas.microsoft.com/office/powerpoint/2010/main" val="1670154953"/>
      </p:ext>
    </p:extLst>
  </p:cSld>
  <p:clrMapOvr>
    <a:masterClrMapping/>
  </p:clrMapOvr>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1_Titre seul">
    <p:spTree>
      <p:nvGrpSpPr>
        <p:cNvPr id="1" name=""/>
        <p:cNvGrpSpPr/>
        <p:nvPr/>
      </p:nvGrpSpPr>
      <p:grpSpPr>
        <a:xfrm>
          <a:off x="0" y="0"/>
          <a:ext cx="0" cy="0"/>
          <a:chOff x="0" y="0"/>
          <a:chExt cx="0" cy="0"/>
        </a:xfrm>
      </p:grpSpPr>
      <p:pic>
        <p:nvPicPr>
          <p:cNvPr id="3" name="Imag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dirty="0">
                <a:ln>
                  <a:noFill/>
                </a:ln>
                <a:solidFill>
                  <a:srgbClr val="FFFFFF"/>
                </a:solidFill>
                <a:effectLst/>
                <a:uLnTx/>
                <a:uFillTx/>
                <a:latin typeface="Calibri"/>
                <a:ea typeface="+mn-ea"/>
                <a:cs typeface="+mn-cs"/>
              </a:rPr>
              <a:t>  </a:t>
            </a:r>
            <a:fld id="{32FAEF0E-9B14-402D-AB6C-86E430592ECB}"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dirty="0">
              <a:ln>
                <a:noFill/>
              </a:ln>
              <a:solidFill>
                <a:srgbClr val="FFFFFF"/>
              </a:solidFill>
              <a:effectLst/>
              <a:uLnTx/>
              <a:uFillTx/>
              <a:latin typeface="Calibri"/>
              <a:ea typeface="+mn-ea"/>
              <a:cs typeface="+mn-cs"/>
            </a:endParaRPr>
          </a:p>
        </p:txBody>
      </p:sp>
      <p:sp>
        <p:nvSpPr>
          <p:cNvPr id="5"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240E6976-2E04-46FA-B5F4-E7CCA724E6D7}"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pic>
        <p:nvPicPr>
          <p:cNvPr id="6"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p>
            <a:r>
              <a:rPr lang="fr-FR" smtClean="0"/>
              <a:t>Modifiez le style du titre</a:t>
            </a:r>
            <a:endParaRPr lang="fr-FR"/>
          </a:p>
        </p:txBody>
      </p:sp>
      <p:sp>
        <p:nvSpPr>
          <p:cNvPr id="7" name="Espace réservé de la date 3"/>
          <p:cNvSpPr>
            <a:spLocks noGrp="1"/>
          </p:cNvSpPr>
          <p:nvPr>
            <p:ph type="dt" sz="half" idx="10"/>
          </p:nvPr>
        </p:nvSpPr>
        <p:spPr/>
        <p:txBody>
          <a:bodyPr/>
          <a:lstStyle>
            <a:lvl1pPr algn="r">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33C59881-E3DE-419F-892D-0527AA5685A5}"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
        <p:nvSpPr>
          <p:cNvPr id="8" name="Espace réservé du pied de page 4"/>
          <p:cNvSpPr>
            <a:spLocks noGrp="1"/>
          </p:cNvSpPr>
          <p:nvPr>
            <p:ph type="ftr" sz="quarter" idx="11"/>
          </p:nvPr>
        </p:nvSpPr>
        <p:spPr/>
        <p:txBody>
          <a:bodyPr/>
          <a:lstStyle>
            <a:lvl1pPr>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Tree>
    <p:extLst>
      <p:ext uri="{BB962C8B-B14F-4D97-AF65-F5344CB8AC3E}">
        <p14:creationId xmlns:p14="http://schemas.microsoft.com/office/powerpoint/2010/main" val="3359028080"/>
      </p:ext>
    </p:extLst>
  </p:cSld>
  <p:clrMapOvr>
    <a:overrideClrMapping bg1="lt1" tx1="dk1" bg2="lt2" tx2="dk2" accent1="accent1" accent2="accent2" accent3="accent3" accent4="accent4" accent5="accent5" accent6="accent6" hlink="hlink" folHlink="folHlink"/>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pic>
        <p:nvPicPr>
          <p:cNvPr id="4"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4C7BE644-4415-4E8D-9722-52D7C463B7C1}"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6"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BAD284A3-4BE3-4A34-93F0-1D305141B823}"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p:txBody>
          <a:bodyPr/>
          <a:lstStyle/>
          <a:p>
            <a:r>
              <a:rPr lang="fr-FR" smtClean="0"/>
              <a:t>Modifiez le style du titre</a:t>
            </a:r>
            <a:endParaRPr lang="fr-FR" dirty="0"/>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Espace réservé de la date 3"/>
          <p:cNvSpPr>
            <a:spLocks noGrp="1"/>
          </p:cNvSpPr>
          <p:nvPr>
            <p:ph type="dt" sz="half" idx="10"/>
          </p:nvPr>
        </p:nvSpPr>
        <p:spPr/>
        <p:txBody>
          <a:bodyPr/>
          <a:lstStyle>
            <a:lvl1pPr>
              <a:defRPr/>
            </a:lvl1pPr>
          </a:lstStyle>
          <a:p>
            <a:pPr>
              <a:defRPr/>
            </a:pPr>
            <a:fld id="{4CFF3B98-F84F-4BA8-A4B8-A0A04B791FB8}" type="datetimeFigureOut">
              <a:rPr lang="fr-FR" smtClean="0"/>
              <a:pPr>
                <a:defRPr/>
              </a:pPr>
              <a:t>14/12/2022</a:t>
            </a:fld>
            <a:endParaRPr lang="fr-FR"/>
          </a:p>
        </p:txBody>
      </p:sp>
      <p:sp>
        <p:nvSpPr>
          <p:cNvPr id="9" name="Espace réservé du pied de page 4"/>
          <p:cNvSpPr>
            <a:spLocks noGrp="1"/>
          </p:cNvSpPr>
          <p:nvPr>
            <p:ph type="ftr" sz="quarter" idx="11"/>
          </p:nvPr>
        </p:nvSpPr>
        <p:spPr/>
        <p:txBody>
          <a:bodyPr/>
          <a:lstStyle>
            <a:lvl1pPr>
              <a:defRPr/>
            </a:lvl1pPr>
          </a:lstStyle>
          <a:p>
            <a:pPr>
              <a:defRPr/>
            </a:pPr>
            <a:endParaRPr lang="fr-FR"/>
          </a:p>
        </p:txBody>
      </p:sp>
      <p:sp>
        <p:nvSpPr>
          <p:cNvPr id="10" name="Espace réservé du numéro de diapositive 5"/>
          <p:cNvSpPr>
            <a:spLocks noGrp="1"/>
          </p:cNvSpPr>
          <p:nvPr>
            <p:ph type="sldNum" sz="quarter" idx="12"/>
          </p:nvPr>
        </p:nvSpPr>
        <p:spPr>
          <a:xfrm>
            <a:off x="6553200" y="6356350"/>
            <a:ext cx="2133600" cy="365125"/>
          </a:xfrm>
        </p:spPr>
        <p:txBody>
          <a:bodyPr rtlCol="0"/>
          <a:lstStyle>
            <a:lvl1pPr eaLnBrk="1" hangingPunct="1">
              <a:defRPr>
                <a:solidFill>
                  <a:schemeClr val="tx1">
                    <a:tint val="75000"/>
                  </a:schemeClr>
                </a:solidFill>
                <a:latin typeface="Arial" pitchFamily="34" charset="0"/>
              </a:defRPr>
            </a:lvl1pPr>
          </a:lstStyle>
          <a:p>
            <a:pPr>
              <a:defRPr/>
            </a:pPr>
            <a:endParaRPr lang="fr-FR"/>
          </a:p>
        </p:txBody>
      </p:sp>
    </p:spTree>
    <p:extLst>
      <p:ext uri="{BB962C8B-B14F-4D97-AF65-F5344CB8AC3E}">
        <p14:creationId xmlns:p14="http://schemas.microsoft.com/office/powerpoint/2010/main" val="39491361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0_Diapositive de titre">
    <p:spTree>
      <p:nvGrpSpPr>
        <p:cNvPr id="1" name=""/>
        <p:cNvGrpSpPr/>
        <p:nvPr/>
      </p:nvGrpSpPr>
      <p:grpSpPr>
        <a:xfrm>
          <a:off x="0" y="0"/>
          <a:ext cx="0" cy="0"/>
          <a:chOff x="0" y="0"/>
          <a:chExt cx="0" cy="0"/>
        </a:xfrm>
      </p:grpSpPr>
      <p:sp>
        <p:nvSpPr>
          <p:cNvPr id="2" name="Signalisation droite 7"/>
          <p:cNvSpPr/>
          <p:nvPr userDrawn="1"/>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sz="3600" b="1">
                <a:solidFill>
                  <a:schemeClr val="accent2"/>
                </a:solidFill>
                <a:latin typeface="Tahoma" panose="020B0604030504040204" pitchFamily="34" charset="0"/>
                <a:cs typeface="Arial" panose="020B0604020202020204" pitchFamily="34" charset="0"/>
              </a:defRPr>
            </a:lvl1pPr>
            <a:lvl2pPr marL="742950" indent="-285750">
              <a:defRPr sz="3600" b="1">
                <a:solidFill>
                  <a:schemeClr val="accent2"/>
                </a:solidFill>
                <a:latin typeface="Tahoma" panose="020B0604030504040204" pitchFamily="34" charset="0"/>
                <a:cs typeface="Arial" panose="020B0604020202020204" pitchFamily="34" charset="0"/>
              </a:defRPr>
            </a:lvl2pPr>
            <a:lvl3pPr marL="1143000" indent="-228600">
              <a:defRPr sz="3600" b="1">
                <a:solidFill>
                  <a:schemeClr val="accent2"/>
                </a:solidFill>
                <a:latin typeface="Tahoma" panose="020B0604030504040204" pitchFamily="34" charset="0"/>
                <a:cs typeface="Arial" panose="020B0604020202020204" pitchFamily="34" charset="0"/>
              </a:defRPr>
            </a:lvl3pPr>
            <a:lvl4pPr marL="1600200" indent="-228600">
              <a:defRPr sz="3600" b="1">
                <a:solidFill>
                  <a:schemeClr val="accent2"/>
                </a:solidFill>
                <a:latin typeface="Tahoma" panose="020B0604030504040204" pitchFamily="34" charset="0"/>
                <a:cs typeface="Arial" panose="020B0604020202020204" pitchFamily="34" charset="0"/>
              </a:defRPr>
            </a:lvl4pPr>
            <a:lvl5pPr marL="2057400" indent="-228600">
              <a:defRPr sz="3600" b="1">
                <a:solidFill>
                  <a:schemeClr val="accent2"/>
                </a:solidFill>
                <a:latin typeface="Tahoma" panose="020B0604030504040204" pitchFamily="34" charset="0"/>
                <a:cs typeface="Arial" panose="020B0604020202020204" pitchFamily="34" charset="0"/>
              </a:defRPr>
            </a:lvl5pPr>
            <a:lvl6pPr marL="2514600" indent="-228600" defTabSz="457200" eaLnBrk="0" fontAlgn="base" hangingPunct="0">
              <a:spcBef>
                <a:spcPct val="0"/>
              </a:spcBef>
              <a:spcAft>
                <a:spcPct val="0"/>
              </a:spcAft>
              <a:defRPr sz="3600" b="1">
                <a:solidFill>
                  <a:schemeClr val="accent2"/>
                </a:solidFill>
                <a:latin typeface="Tahoma" panose="020B0604030504040204" pitchFamily="34" charset="0"/>
                <a:cs typeface="Arial" panose="020B0604020202020204" pitchFamily="34" charset="0"/>
              </a:defRPr>
            </a:lvl6pPr>
            <a:lvl7pPr marL="2971800" indent="-228600" defTabSz="457200" eaLnBrk="0" fontAlgn="base" hangingPunct="0">
              <a:spcBef>
                <a:spcPct val="0"/>
              </a:spcBef>
              <a:spcAft>
                <a:spcPct val="0"/>
              </a:spcAft>
              <a:defRPr sz="3600" b="1">
                <a:solidFill>
                  <a:schemeClr val="accent2"/>
                </a:solidFill>
                <a:latin typeface="Tahoma" panose="020B0604030504040204" pitchFamily="34" charset="0"/>
                <a:cs typeface="Arial" panose="020B0604020202020204" pitchFamily="34" charset="0"/>
              </a:defRPr>
            </a:lvl7pPr>
            <a:lvl8pPr marL="3429000" indent="-228600" defTabSz="457200" eaLnBrk="0" fontAlgn="base" hangingPunct="0">
              <a:spcBef>
                <a:spcPct val="0"/>
              </a:spcBef>
              <a:spcAft>
                <a:spcPct val="0"/>
              </a:spcAft>
              <a:defRPr sz="3600" b="1">
                <a:solidFill>
                  <a:schemeClr val="accent2"/>
                </a:solidFill>
                <a:latin typeface="Tahoma" panose="020B0604030504040204" pitchFamily="34" charset="0"/>
                <a:cs typeface="Arial" panose="020B0604020202020204" pitchFamily="34" charset="0"/>
              </a:defRPr>
            </a:lvl8pPr>
            <a:lvl9pPr marL="3886200" indent="-228600" defTabSz="457200" eaLnBrk="0" fontAlgn="base" hangingPunct="0">
              <a:spcBef>
                <a:spcPct val="0"/>
              </a:spcBef>
              <a:spcAft>
                <a:spcPct val="0"/>
              </a:spcAft>
              <a:defRPr sz="3600" b="1">
                <a:solidFill>
                  <a:schemeClr val="accent2"/>
                </a:solidFill>
                <a:latin typeface="Tahoma" panose="020B0604030504040204" pitchFamily="34" charset="0"/>
                <a:cs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altLang="fr-FR" sz="563" b="1" i="0" u="none" strike="noStrike" kern="1200" cap="none" spc="0" normalizeH="0" baseline="0" noProof="0" dirty="0" smtClean="0">
                <a:ln>
                  <a:noFill/>
                </a:ln>
                <a:solidFill>
                  <a:srgbClr val="FFFFFF"/>
                </a:solidFill>
                <a:effectLst/>
                <a:uLnTx/>
                <a:uFillTx/>
                <a:latin typeface="Arial" panose="020B0604020202020204" pitchFamily="34" charset="0"/>
                <a:ea typeface="+mn-ea"/>
                <a:cs typeface="Arial" panose="020B0604020202020204" pitchFamily="34" charset="0"/>
              </a:rPr>
              <a:t>  </a:t>
            </a:r>
            <a:fld id="{FB49BB4E-3096-405C-A0FE-44B3E4EB2BE8}" type="slidenum">
              <a:rPr kumimoji="0" lang="fr-FR" altLang="fr-FR" sz="750" b="1" i="0" u="none" strike="noStrike" kern="1200" cap="none" spc="0" normalizeH="0" baseline="0" noProof="0" smtClean="0">
                <a:ln>
                  <a:noFill/>
                </a:ln>
                <a:solidFill>
                  <a:srgbClr val="FFFFFF"/>
                </a:solidFill>
                <a:effectLst/>
                <a:uLnTx/>
                <a:uFillTx/>
                <a:latin typeface="Calibri"/>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750" b="1" i="0" u="none" strike="noStrike" kern="1200" cap="none" spc="0" normalizeH="0" baseline="0" noProof="0" dirty="0" smtClean="0">
              <a:ln>
                <a:noFill/>
              </a:ln>
              <a:solidFill>
                <a:srgbClr val="FFFFFF"/>
              </a:solidFill>
              <a:effectLst/>
              <a:uLnTx/>
              <a:uFillTx/>
              <a:latin typeface="Calibri"/>
              <a:ea typeface="+mn-ea"/>
              <a:cs typeface="Arial" panose="020B0604020202020204" pitchFamily="34" charset="0"/>
            </a:endParaRPr>
          </a:p>
        </p:txBody>
      </p:sp>
      <p:pic>
        <p:nvPicPr>
          <p:cNvPr id="3" name="Imag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9225" y="34925"/>
            <a:ext cx="835025"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11"/>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900" y="6045200"/>
            <a:ext cx="1412875"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7385120"/>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lgn="r" defTabSz="914400">
              <a:defRPr b="0">
                <a:cs typeface="+mn-cs"/>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5E49D48-8C6E-4DCF-AC88-05679CEA6101}" type="datetimeFigureOut">
              <a:rPr kumimoji="0" lang="fr-FR" sz="9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14/12/2022</a:t>
            </a:fld>
            <a:endParaRPr kumimoji="0" lang="fr-FR" sz="9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Espace réservé du pied de page 4"/>
          <p:cNvSpPr>
            <a:spLocks noGrp="1"/>
          </p:cNvSpPr>
          <p:nvPr>
            <p:ph type="ftr" sz="quarter" idx="11"/>
          </p:nvPr>
        </p:nvSpPr>
        <p:spPr/>
        <p:txBody>
          <a:bodyPr/>
          <a:lstStyle>
            <a:lvl1pPr defTabSz="914400">
              <a:defRPr b="0">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75218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Titre et sous-titre">
    <p:spTree>
      <p:nvGrpSpPr>
        <p:cNvPr id="1" name=""/>
        <p:cNvGrpSpPr/>
        <p:nvPr/>
      </p:nvGrpSpPr>
      <p:grpSpPr>
        <a:xfrm>
          <a:off x="0" y="0"/>
          <a:ext cx="0" cy="0"/>
          <a:chOff x="0" y="0"/>
          <a:chExt cx="0" cy="0"/>
        </a:xfrm>
      </p:grpSpPr>
      <p:cxnSp>
        <p:nvCxnSpPr>
          <p:cNvPr id="4" name="Connecteur droit 3"/>
          <p:cNvCxnSpPr/>
          <p:nvPr userDrawn="1"/>
        </p:nvCxnSpPr>
        <p:spPr bwMode="gray">
          <a:xfrm>
            <a:off x="360363" y="6378575"/>
            <a:ext cx="8423275"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1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166688" y="179388"/>
            <a:ext cx="13287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bwMode="gray">
          <a:xfrm>
            <a:off x="0" y="0"/>
            <a:ext cx="180000" cy="240000"/>
          </a:xfrm>
          <a:ln>
            <a:solidFill>
              <a:schemeClr val="tx1">
                <a:alpha val="0"/>
              </a:schemeClr>
            </a:solidFill>
          </a:ln>
        </p:spPr>
        <p:txBody>
          <a:bodyPr/>
          <a:lstStyle>
            <a:lvl1pPr>
              <a:defRPr sz="100">
                <a:solidFill>
                  <a:schemeClr val="tx1">
                    <a:alpha val="0"/>
                  </a:schemeClr>
                </a:solidFill>
              </a:defRPr>
            </a:lvl1pPr>
          </a:lstStyle>
          <a:p>
            <a:r>
              <a:rPr lang="fr-FR" smtClean="0"/>
              <a:t>Modifiez le style du titre</a:t>
            </a:r>
            <a:endParaRPr lang="fr-FR" dirty="0"/>
          </a:p>
        </p:txBody>
      </p:sp>
      <p:sp>
        <p:nvSpPr>
          <p:cNvPr id="11" name="Espace réservé du texte 10"/>
          <p:cNvSpPr>
            <a:spLocks noGrp="1"/>
          </p:cNvSpPr>
          <p:nvPr>
            <p:ph type="body" sz="quarter" idx="13"/>
          </p:nvPr>
        </p:nvSpPr>
        <p:spPr bwMode="gray">
          <a:xfrm>
            <a:off x="360000" y="3128061"/>
            <a:ext cx="8424000" cy="2769600"/>
          </a:xfrm>
        </p:spPr>
        <p:txBody>
          <a:bodyPr/>
          <a:lstStyle>
            <a:lvl1pPr>
              <a:lnSpc>
                <a:spcPct val="90000"/>
              </a:lnSpc>
              <a:spcAft>
                <a:spcPts val="0"/>
              </a:spcAft>
              <a:defRPr sz="3000" b="1" cap="all" baseline="0"/>
            </a:lvl1pPr>
            <a:lvl2pPr marL="0" indent="0">
              <a:spcBef>
                <a:spcPts val="462"/>
              </a:spcBef>
              <a:spcAft>
                <a:spcPts val="0"/>
              </a:spcAft>
              <a:buNone/>
              <a:defRPr sz="1708"/>
            </a:lvl2pPr>
          </a:lstStyle>
          <a:p>
            <a:pPr lvl="0"/>
            <a:r>
              <a:rPr lang="fr-FR" smtClean="0"/>
              <a:t>Modifier les styles du texte du masque</a:t>
            </a:r>
          </a:p>
          <a:p>
            <a:pPr lvl="1"/>
            <a:r>
              <a:rPr lang="fr-FR" smtClean="0"/>
              <a:t>Deuxième niveau</a:t>
            </a:r>
          </a:p>
        </p:txBody>
      </p:sp>
      <p:sp>
        <p:nvSpPr>
          <p:cNvPr id="6" name="Espace réservé de la date 1"/>
          <p:cNvSpPr>
            <a:spLocks noGrp="1"/>
          </p:cNvSpPr>
          <p:nvPr>
            <p:ph type="dt" sz="half" idx="14"/>
          </p:nvPr>
        </p:nvSpPr>
        <p:spPr bwMode="gray"/>
        <p:txBody>
          <a:bodyPr/>
          <a:lstStyle>
            <a:lvl1pPr algn="r" defTabSz="844083">
              <a:defRPr cap="all">
                <a:solidFill>
                  <a:srgbClr val="000000"/>
                </a:solidFill>
              </a:defRPr>
            </a:lvl1p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8" name="Espace réservé du pied de page 2"/>
          <p:cNvSpPr>
            <a:spLocks noGrp="1"/>
          </p:cNvSpPr>
          <p:nvPr>
            <p:ph type="ftr" sz="quarter" idx="15"/>
          </p:nvPr>
        </p:nvSpPr>
        <p:spPr bwMode="gray"/>
        <p:txBody>
          <a:bodyPr/>
          <a:lstStyle>
            <a:lvl1pPr defTabSz="844083">
              <a:defRPr>
                <a:solidFill>
                  <a:srgbClr val="000000"/>
                </a:solidFill>
              </a:defRPr>
            </a:lvl1pPr>
          </a:lstStyle>
          <a:p>
            <a:pPr marL="0" marR="0" lvl="0" indent="0" algn="ct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none" spc="0" normalizeH="0" baseline="0" noProof="0">
                <a:ln>
                  <a:noFill/>
                </a:ln>
                <a:solidFill>
                  <a:srgbClr val="000000"/>
                </a:solidFill>
                <a:effectLst/>
                <a:uLnTx/>
                <a:uFillTx/>
                <a:latin typeface="Calibri"/>
                <a:ea typeface="+mn-ea"/>
                <a:cs typeface="Arial" pitchFamily="34" charset="0"/>
              </a:rPr>
              <a:t>Intitulé de la direction/service interministérielle</a:t>
            </a:r>
            <a:endParaRPr kumimoji="0" lang="fr-FR" sz="900" b="1" i="0" u="none" strike="noStrike" kern="1200" cap="none" spc="0" normalizeH="0" baseline="0" noProof="0" dirty="0">
              <a:ln>
                <a:noFill/>
              </a:ln>
              <a:solidFill>
                <a:srgbClr val="000000"/>
              </a:solidFill>
              <a:effectLst/>
              <a:uLnTx/>
              <a:uFillTx/>
              <a:latin typeface="Calibri"/>
              <a:ea typeface="+mn-ea"/>
              <a:cs typeface="Arial" pitchFamily="34" charset="0"/>
            </a:endParaRPr>
          </a:p>
        </p:txBody>
      </p:sp>
      <p:sp>
        <p:nvSpPr>
          <p:cNvPr id="9" name="Espace réservé du numéro de diapositive 7"/>
          <p:cNvSpPr>
            <a:spLocks noGrp="1"/>
          </p:cNvSpPr>
          <p:nvPr>
            <p:ph type="sldNum" sz="quarter" idx="16"/>
          </p:nvPr>
        </p:nvSpPr>
        <p:spPr bwMode="gray"/>
        <p:txBody>
          <a:bodyPr/>
          <a:lstStyle>
            <a:lvl1pPr defTabSz="844083">
              <a:defRPr>
                <a:solidFill>
                  <a:srgbClr val="000000"/>
                </a:solidFill>
              </a:defRPr>
            </a:lvl1pPr>
          </a:lstStyle>
          <a:p>
            <a:pPr marL="0" marR="0" lvl="0" indent="0" algn="r" defTabSz="844083" rtl="0" eaLnBrk="1" fontAlgn="base" latinLnBrk="0" hangingPunct="1">
              <a:lnSpc>
                <a:spcPct val="100000"/>
              </a:lnSpc>
              <a:spcBef>
                <a:spcPct val="0"/>
              </a:spcBef>
              <a:spcAft>
                <a:spcPct val="0"/>
              </a:spcAft>
              <a:buClrTx/>
              <a:buSzTx/>
              <a:buFontTx/>
              <a:buNone/>
              <a:tabLst/>
              <a:defRPr/>
            </a:pPr>
            <a:fld id="{0CD24218-001A-41DF-B6DC-75A658E65735}" type="slidenum">
              <a:rPr kumimoji="0" lang="fr-FR" sz="900" b="1" i="0" u="none" strike="noStrike" kern="1200" cap="none" spc="0" normalizeH="0" baseline="0" noProof="0">
                <a:ln>
                  <a:noFill/>
                </a:ln>
                <a:solidFill>
                  <a:srgbClr val="000000"/>
                </a:solidFill>
                <a:effectLst/>
                <a:uLnTx/>
                <a:uFillTx/>
                <a:latin typeface="Tahoma" pitchFamily="34" charset="0"/>
                <a:ea typeface="+mn-ea"/>
                <a:cs typeface="Arial" pitchFamily="34" charset="0"/>
              </a:rPr>
              <a:pPr marL="0" marR="0" lvl="0" indent="0" algn="r" defTabSz="844083" rtl="0" eaLnBrk="1" fontAlgn="base" latinLnBrk="0" hangingPunct="1">
                <a:lnSpc>
                  <a:spcPct val="100000"/>
                </a:lnSpc>
                <a:spcBef>
                  <a:spcPct val="0"/>
                </a:spcBef>
                <a:spcAft>
                  <a:spcPct val="0"/>
                </a:spcAft>
                <a:buClrTx/>
                <a:buSzTx/>
                <a:buFontTx/>
                <a:buNone/>
                <a:tabLst/>
                <a:defRPr/>
              </a:pPr>
              <a:t>‹N°›</a:t>
            </a:fld>
            <a:endParaRPr kumimoji="0" lang="fr-FR" sz="900" b="1" i="0" u="none" strike="noStrike" kern="1200" cap="none" spc="0" normalizeH="0" baseline="0" noProof="0" dirty="0">
              <a:ln>
                <a:noFill/>
              </a:ln>
              <a:solidFill>
                <a:srgbClr val="000000"/>
              </a:solidFill>
              <a:effectLst/>
              <a:uLnTx/>
              <a:uFillTx/>
              <a:latin typeface="Tahoma" pitchFamily="34" charset="0"/>
              <a:ea typeface="+mn-ea"/>
              <a:cs typeface="Arial" pitchFamily="34" charset="0"/>
            </a:endParaRPr>
          </a:p>
        </p:txBody>
      </p:sp>
    </p:spTree>
    <p:extLst>
      <p:ext uri="{BB962C8B-B14F-4D97-AF65-F5344CB8AC3E}">
        <p14:creationId xmlns:p14="http://schemas.microsoft.com/office/powerpoint/2010/main" val="1083659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4"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C96B5F34-369F-442B-9A7A-A82E410AAE3E}"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5" name="Image 11" descr="logo NPA.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59891452-00E9-4749-9E15-5EDB3BD978EA}" type="slidenum">
              <a:rPr lang="fr-FR">
                <a:solidFill>
                  <a:srgbClr val="FFFFFF"/>
                </a:solidFill>
                <a:latin typeface="Calibri" panose="020F0502020204030204" pitchFamily="34" charset="0"/>
              </a:rPr>
              <a:pPr/>
              <a:t>‹N°›</a:t>
            </a:fld>
            <a:endParaRPr lang="fr-FR"/>
          </a:p>
        </p:txBody>
      </p:sp>
      <p:pic>
        <p:nvPicPr>
          <p:cNvPr id="7" name="Image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dirty="0"/>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8" name="Espace réservé de la date 3"/>
          <p:cNvSpPr>
            <a:spLocks noGrp="1"/>
          </p:cNvSpPr>
          <p:nvPr>
            <p:ph type="dt" sz="half" idx="10"/>
          </p:nvPr>
        </p:nvSpPr>
        <p:spPr/>
        <p:txBody>
          <a:bodyPr/>
          <a:lstStyle>
            <a:lvl1pPr algn="r">
              <a:defRPr/>
            </a:lvl1pPr>
          </a:lstStyle>
          <a:p>
            <a:pPr>
              <a:defRPr/>
            </a:pPr>
            <a:fld id="{5803A8F4-18A4-4C51-8E51-B8CE3BB11C5F}" type="datetimeFigureOut">
              <a:rPr lang="fr-FR" smtClean="0"/>
              <a:pPr>
                <a:defRPr/>
              </a:pPr>
              <a:t>14/12/2022</a:t>
            </a:fld>
            <a:endParaRPr lang="fr-FR" dirty="0"/>
          </a:p>
        </p:txBody>
      </p:sp>
      <p:sp>
        <p:nvSpPr>
          <p:cNvPr id="9"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3528434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pic>
        <p:nvPicPr>
          <p:cNvPr id="5"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0214572C-8008-4959-8A19-4F59FADDB0E2}"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7"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5868B261-D0D8-4FC8-BB8F-5A47AE854598}"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p:txBody>
          <a:bodyPr/>
          <a:lstStyle/>
          <a:p>
            <a:r>
              <a:rPr lang="fr-FR" smtClean="0"/>
              <a:t>Modifiez le style du titre</a:t>
            </a:r>
            <a:endParaRPr lang="fr-FR" dirty="0"/>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e la date 3"/>
          <p:cNvSpPr>
            <a:spLocks noGrp="1"/>
          </p:cNvSpPr>
          <p:nvPr>
            <p:ph type="dt" sz="half" idx="10"/>
          </p:nvPr>
        </p:nvSpPr>
        <p:spPr/>
        <p:txBody>
          <a:bodyPr/>
          <a:lstStyle>
            <a:lvl1pPr algn="r">
              <a:defRPr/>
            </a:lvl1pPr>
          </a:lstStyle>
          <a:p>
            <a:pPr>
              <a:defRPr/>
            </a:pPr>
            <a:fld id="{D0E9EC26-CB6F-42BB-A65E-C40D0C12EFB5}" type="datetimeFigureOut">
              <a:rPr lang="fr-FR" smtClean="0"/>
              <a:pPr>
                <a:defRPr/>
              </a:pPr>
              <a:t>14/12/2022</a:t>
            </a:fld>
            <a:endParaRPr lang="fr-FR" dirty="0"/>
          </a:p>
        </p:txBody>
      </p:sp>
      <p:sp>
        <p:nvSpPr>
          <p:cNvPr id="10"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3670426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pic>
        <p:nvPicPr>
          <p:cNvPr id="7"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40990EAB-3DFC-4464-B3E4-49649B8ACC83}"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9"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6AEF272D-2239-4AD7-B26F-E5BD1E7372D1}"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1" name="Espace réservé de la date 3"/>
          <p:cNvSpPr>
            <a:spLocks noGrp="1"/>
          </p:cNvSpPr>
          <p:nvPr>
            <p:ph type="dt" sz="half" idx="10"/>
          </p:nvPr>
        </p:nvSpPr>
        <p:spPr/>
        <p:txBody>
          <a:bodyPr/>
          <a:lstStyle>
            <a:lvl1pPr algn="r">
              <a:defRPr/>
            </a:lvl1pPr>
          </a:lstStyle>
          <a:p>
            <a:pPr>
              <a:defRPr/>
            </a:pPr>
            <a:fld id="{C9C596A4-AA99-42ED-B606-5D832B408BF1}" type="datetimeFigureOut">
              <a:rPr lang="fr-FR" smtClean="0"/>
              <a:pPr>
                <a:defRPr/>
              </a:pPr>
              <a:t>14/12/2022</a:t>
            </a:fld>
            <a:endParaRPr lang="fr-FR" dirty="0"/>
          </a:p>
        </p:txBody>
      </p:sp>
      <p:sp>
        <p:nvSpPr>
          <p:cNvPr id="12"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19661569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pic>
        <p:nvPicPr>
          <p:cNvPr id="3"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CC18EAB3-7AE5-4782-B293-7E038328C137}"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5"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0815914A-9C61-4FCB-932D-91CE8E7878E1}"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p:txBody>
          <a:bodyPr/>
          <a:lstStyle/>
          <a:p>
            <a:r>
              <a:rPr lang="fr-FR" smtClean="0"/>
              <a:t>Modifiez le style du titre</a:t>
            </a:r>
            <a:endParaRPr lang="fr-FR"/>
          </a:p>
        </p:txBody>
      </p:sp>
      <p:sp>
        <p:nvSpPr>
          <p:cNvPr id="7" name="Espace réservé de la date 3"/>
          <p:cNvSpPr>
            <a:spLocks noGrp="1"/>
          </p:cNvSpPr>
          <p:nvPr>
            <p:ph type="dt" sz="half" idx="10"/>
          </p:nvPr>
        </p:nvSpPr>
        <p:spPr/>
        <p:txBody>
          <a:bodyPr/>
          <a:lstStyle>
            <a:lvl1pPr algn="r">
              <a:defRPr/>
            </a:lvl1pPr>
          </a:lstStyle>
          <a:p>
            <a:pPr>
              <a:defRPr/>
            </a:pPr>
            <a:fld id="{5FA9183B-D7D7-489C-9328-5DB87240FB9D}" type="datetimeFigureOut">
              <a:rPr lang="fr-FR" smtClean="0"/>
              <a:pPr>
                <a:defRPr/>
              </a:pPr>
              <a:t>14/12/2022</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2315623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Vide">
    <p:spTree>
      <p:nvGrpSpPr>
        <p:cNvPr id="1" name=""/>
        <p:cNvGrpSpPr/>
        <p:nvPr/>
      </p:nvGrpSpPr>
      <p:grpSpPr>
        <a:xfrm>
          <a:off x="0" y="0"/>
          <a:ext cx="0" cy="0"/>
          <a:chOff x="0" y="0"/>
          <a:chExt cx="0" cy="0"/>
        </a:xfrm>
      </p:grpSpPr>
      <p:pic>
        <p:nvPicPr>
          <p:cNvPr id="2"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8A78E806-8AA8-4F4D-B845-DBBB10B7BC92}"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4"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5EBB95C4-80F4-48E2-96C4-929182A2DDC3}" type="slidenum">
              <a:rPr lang="fr-FR">
                <a:solidFill>
                  <a:srgbClr val="FFFFFF"/>
                </a:solidFill>
                <a:latin typeface="Calibri" panose="020F0502020204030204" pitchFamily="34" charset="0"/>
              </a:rPr>
              <a:pPr/>
              <a:t>‹N°›</a:t>
            </a:fld>
            <a:endParaRPr lang="fr-FR"/>
          </a:p>
        </p:txBody>
      </p:sp>
      <p:sp>
        <p:nvSpPr>
          <p:cNvPr id="6" name="Espace réservé de la date 3"/>
          <p:cNvSpPr>
            <a:spLocks noGrp="1"/>
          </p:cNvSpPr>
          <p:nvPr>
            <p:ph type="dt" sz="half" idx="10"/>
          </p:nvPr>
        </p:nvSpPr>
        <p:spPr/>
        <p:txBody>
          <a:bodyPr/>
          <a:lstStyle>
            <a:lvl1pPr algn="r">
              <a:defRPr/>
            </a:lvl1pPr>
          </a:lstStyle>
          <a:p>
            <a:pPr>
              <a:defRPr/>
            </a:pPr>
            <a:fld id="{684BC9F4-1E27-4DEA-8A3A-D9532176BC4A}" type="datetimeFigureOut">
              <a:rPr lang="fr-FR" smtClean="0"/>
              <a:pPr>
                <a:defRPr/>
              </a:pPr>
              <a:t>14/12/2022</a:t>
            </a:fld>
            <a:endParaRPr lang="fr-FR" dirty="0"/>
          </a:p>
        </p:txBody>
      </p:sp>
      <p:sp>
        <p:nvSpPr>
          <p:cNvPr id="7"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1391165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pic>
        <p:nvPicPr>
          <p:cNvPr id="5"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4E481AFA-1355-44F8-8640-260F929F1C60}"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7"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DC574850-6B61-4402-A0ED-64C2AD5C58C5}"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9" name="Espace réservé de la date 3"/>
          <p:cNvSpPr>
            <a:spLocks noGrp="1"/>
          </p:cNvSpPr>
          <p:nvPr>
            <p:ph type="dt" sz="half" idx="10"/>
          </p:nvPr>
        </p:nvSpPr>
        <p:spPr/>
        <p:txBody>
          <a:bodyPr/>
          <a:lstStyle>
            <a:lvl1pPr algn="r">
              <a:defRPr/>
            </a:lvl1pPr>
          </a:lstStyle>
          <a:p>
            <a:pPr>
              <a:defRPr/>
            </a:pPr>
            <a:fld id="{74C2CD58-EB84-4C95-B67D-308181837531}" type="datetimeFigureOut">
              <a:rPr lang="fr-FR" smtClean="0"/>
              <a:pPr>
                <a:defRPr/>
              </a:pPr>
              <a:t>14/12/2022</a:t>
            </a:fld>
            <a:endParaRPr lang="fr-FR" dirty="0"/>
          </a:p>
        </p:txBody>
      </p:sp>
      <p:sp>
        <p:nvSpPr>
          <p:cNvPr id="10"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256623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pic>
        <p:nvPicPr>
          <p:cNvPr id="5" name="Image 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4925"/>
            <a:ext cx="8763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2B1B0C09-26EF-4DD4-9B89-E5AA5A5C0343}"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7" name="Image 11" descr="logo NPA.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60BCBD8E-1B5A-47AB-8F56-0FF3A5D4F849}" type="slidenum">
              <a:rPr lang="fr-FR">
                <a:solidFill>
                  <a:srgbClr val="FFFFFF"/>
                </a:solidFill>
                <a:latin typeface="Calibri" panose="020F0502020204030204" pitchFamily="34" charset="0"/>
              </a:rPr>
              <a:pPr/>
              <a:t>‹N°›</a:t>
            </a:fld>
            <a:endParaRPr lang="fr-F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9" name="Espace réservé de la date 3"/>
          <p:cNvSpPr>
            <a:spLocks noGrp="1"/>
          </p:cNvSpPr>
          <p:nvPr>
            <p:ph type="dt" sz="half" idx="10"/>
          </p:nvPr>
        </p:nvSpPr>
        <p:spPr/>
        <p:txBody>
          <a:bodyPr/>
          <a:lstStyle>
            <a:lvl1pPr algn="r">
              <a:defRPr/>
            </a:lvl1pPr>
          </a:lstStyle>
          <a:p>
            <a:pPr>
              <a:defRPr/>
            </a:pPr>
            <a:fld id="{9E885FCB-1D58-4E0A-BEB0-417639B56617}" type="datetimeFigureOut">
              <a:rPr lang="fr-FR" smtClean="0"/>
              <a:pPr>
                <a:defRPr/>
              </a:pPr>
              <a:t>14/12/2022</a:t>
            </a:fld>
            <a:endParaRPr lang="fr-FR"/>
          </a:p>
        </p:txBody>
      </p:sp>
      <p:sp>
        <p:nvSpPr>
          <p:cNvPr id="10" name="Espace réservé du pied de page 4"/>
          <p:cNvSpPr>
            <a:spLocks noGrp="1"/>
          </p:cNvSpPr>
          <p:nvPr>
            <p:ph type="ftr" sz="quarter" idx="11"/>
          </p:nvPr>
        </p:nvSpPr>
        <p:spPr/>
        <p:txBody>
          <a:bodyPr/>
          <a:lstStyle>
            <a:lvl1pPr>
              <a:defRPr/>
            </a:lvl1pPr>
          </a:lstStyle>
          <a:p>
            <a:pPr>
              <a:defRPr/>
            </a:pPr>
            <a:endParaRPr lang="fr-FR"/>
          </a:p>
        </p:txBody>
      </p:sp>
    </p:spTree>
    <p:extLst>
      <p:ext uri="{BB962C8B-B14F-4D97-AF65-F5344CB8AC3E}">
        <p14:creationId xmlns:p14="http://schemas.microsoft.com/office/powerpoint/2010/main" val="2173459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em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6.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9063" y="36513"/>
            <a:ext cx="8731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Cliquez et modifiez le titre</a:t>
            </a:r>
          </a:p>
        </p:txBody>
      </p:sp>
      <p:sp>
        <p:nvSpPr>
          <p:cNvPr id="1028"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BB03D461-88EB-47D6-BBCF-F852A15552D1}" type="datetimeFigureOut">
              <a:rPr lang="fr-FR" smtClean="0"/>
              <a:pPr>
                <a:defRPr/>
              </a:pPr>
              <a:t>14/12/2022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fr-FR"/>
          </a:p>
        </p:txBody>
      </p:sp>
      <p:sp>
        <p:nvSpPr>
          <p:cNvPr id="9"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sz="1000">
                <a:solidFill>
                  <a:srgbClr val="FFFFFF"/>
                </a:solidFill>
                <a:latin typeface="Calibri" panose="020F0502020204030204" pitchFamily="34" charset="0"/>
              </a:rPr>
              <a:t>  </a:t>
            </a:r>
            <a:fld id="{55BF4EAF-924A-4168-B022-1402CFD90F13}" type="slidenum">
              <a:rPr lang="fr-FR" sz="1000">
                <a:solidFill>
                  <a:srgbClr val="FFFFFF"/>
                </a:solidFill>
                <a:latin typeface="Calibri" panose="020F0502020204030204" pitchFamily="34" charset="0"/>
              </a:rPr>
              <a:pPr eaLnBrk="1" hangingPunct="1"/>
              <a:t>‹N°›</a:t>
            </a:fld>
            <a:endParaRPr lang="fr-FR" sz="1000">
              <a:solidFill>
                <a:srgbClr val="FFFFFF"/>
              </a:solidFill>
              <a:latin typeface="Calibri" panose="020F0502020204030204" pitchFamily="34" charset="0"/>
            </a:endParaRPr>
          </a:p>
        </p:txBody>
      </p:sp>
      <p:pic>
        <p:nvPicPr>
          <p:cNvPr id="1032" name="Image 11" descr="logo NPA.eps"/>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space réservé du numéro de diapositive 1"/>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D17F636C-1BE8-4AF2-BD93-F872FB487E1E}" type="slidenum">
              <a:rPr lang="fr-FR" smtClean="0"/>
              <a:pPr/>
              <a:t>‹N°›</a:t>
            </a:fld>
            <a:endParaRPr lang="fr-FR"/>
          </a:p>
        </p:txBody>
      </p:sp>
      <p:sp>
        <p:nvSpPr>
          <p:cNvPr id="1034" name="Rectangle 2"/>
          <p:cNvSpPr>
            <a:spLocks noChangeArrowheads="1"/>
          </p:cNvSpPr>
          <p:nvPr/>
        </p:nvSpPr>
        <p:spPr bwMode="auto">
          <a:xfrm>
            <a:off x="-82550" y="2444750"/>
            <a:ext cx="568325" cy="368300"/>
          </a:xfrm>
          <a:prstGeom prst="rect">
            <a:avLst/>
          </a:prstGeom>
          <a:noFill/>
          <a:ln>
            <a:noFill/>
          </a:ln>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fld id="{D44D260A-82EC-4631-9819-6A13C45418F1}" type="slidenum">
              <a:rPr lang="fr-FR">
                <a:solidFill>
                  <a:srgbClr val="FFFFFF"/>
                </a:solidFill>
                <a:latin typeface="Calibri" panose="020F0502020204030204" pitchFamily="34" charset="0"/>
              </a:rPr>
              <a:pPr/>
              <a:t>‹N°›</a:t>
            </a:fld>
            <a:endParaRPr lang="fr-FR"/>
          </a:p>
        </p:txBody>
      </p:sp>
    </p:spTree>
    <p:extLst>
      <p:ext uri="{BB962C8B-B14F-4D97-AF65-F5344CB8AC3E}">
        <p14:creationId xmlns:p14="http://schemas.microsoft.com/office/powerpoint/2010/main" val="4249384370"/>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xStyles>
    <p:titleStyle>
      <a:lvl1pPr algn="ctr" defTabSz="457200" rtl="0" eaLnBrk="1" fontAlgn="base" hangingPunct="1">
        <a:spcBef>
          <a:spcPct val="0"/>
        </a:spcBef>
        <a:spcAft>
          <a:spcPct val="0"/>
        </a:spcAft>
        <a:defRPr sz="4400" kern="1200">
          <a:solidFill>
            <a:schemeClr val="tx1"/>
          </a:solidFill>
          <a:latin typeface="+mj-lt"/>
          <a:ea typeface="+mj-ea"/>
          <a:cs typeface="+mj-cs"/>
        </a:defRPr>
      </a:lvl1pPr>
      <a:lvl2pPr algn="ctr" defTabSz="457200" rtl="0" eaLnBrk="1" fontAlgn="base" hangingPunct="1">
        <a:spcBef>
          <a:spcPct val="0"/>
        </a:spcBef>
        <a:spcAft>
          <a:spcPct val="0"/>
        </a:spcAft>
        <a:defRPr sz="4400">
          <a:solidFill>
            <a:schemeClr val="tx1"/>
          </a:solidFill>
          <a:latin typeface="Calibri" pitchFamily="34" charset="0"/>
        </a:defRPr>
      </a:lvl2pPr>
      <a:lvl3pPr algn="ctr" defTabSz="457200" rtl="0" eaLnBrk="1" fontAlgn="base" hangingPunct="1">
        <a:spcBef>
          <a:spcPct val="0"/>
        </a:spcBef>
        <a:spcAft>
          <a:spcPct val="0"/>
        </a:spcAft>
        <a:defRPr sz="4400">
          <a:solidFill>
            <a:schemeClr val="tx1"/>
          </a:solidFill>
          <a:latin typeface="Calibri" pitchFamily="34" charset="0"/>
        </a:defRPr>
      </a:lvl3pPr>
      <a:lvl4pPr algn="ctr" defTabSz="457200" rtl="0" eaLnBrk="1" fontAlgn="base" hangingPunct="1">
        <a:spcBef>
          <a:spcPct val="0"/>
        </a:spcBef>
        <a:spcAft>
          <a:spcPct val="0"/>
        </a:spcAft>
        <a:defRPr sz="4400">
          <a:solidFill>
            <a:schemeClr val="tx1"/>
          </a:solidFill>
          <a:latin typeface="Calibri" pitchFamily="34" charset="0"/>
        </a:defRPr>
      </a:lvl4pPr>
      <a:lvl5pPr algn="ctr" defTabSz="457200" rtl="0" eaLnBrk="1" fontAlgn="base" hangingPunct="1">
        <a:spcBef>
          <a:spcPct val="0"/>
        </a:spcBef>
        <a:spcAft>
          <a:spcPct val="0"/>
        </a:spcAft>
        <a:defRPr sz="4400">
          <a:solidFill>
            <a:schemeClr val="tx1"/>
          </a:solidFill>
          <a:latin typeface="Calibri" pitchFamily="34" charset="0"/>
        </a:defRPr>
      </a:lvl5pPr>
      <a:lvl6pPr marL="457200" algn="ctr" defTabSz="457200" rtl="0" eaLnBrk="1" fontAlgn="base" hangingPunct="1">
        <a:spcBef>
          <a:spcPct val="0"/>
        </a:spcBef>
        <a:spcAft>
          <a:spcPct val="0"/>
        </a:spcAft>
        <a:defRPr sz="4400">
          <a:solidFill>
            <a:schemeClr val="tx1"/>
          </a:solidFill>
          <a:latin typeface="Calibri" pitchFamily="34" charset="0"/>
        </a:defRPr>
      </a:lvl6pPr>
      <a:lvl7pPr marL="914400" algn="ctr" defTabSz="457200" rtl="0" eaLnBrk="1" fontAlgn="base" hangingPunct="1">
        <a:spcBef>
          <a:spcPct val="0"/>
        </a:spcBef>
        <a:spcAft>
          <a:spcPct val="0"/>
        </a:spcAft>
        <a:defRPr sz="4400">
          <a:solidFill>
            <a:schemeClr val="tx1"/>
          </a:solidFill>
          <a:latin typeface="Calibri" pitchFamily="34" charset="0"/>
        </a:defRPr>
      </a:lvl7pPr>
      <a:lvl8pPr marL="1371600" algn="ctr" defTabSz="457200" rtl="0" eaLnBrk="1" fontAlgn="base" hangingPunct="1">
        <a:spcBef>
          <a:spcPct val="0"/>
        </a:spcBef>
        <a:spcAft>
          <a:spcPct val="0"/>
        </a:spcAft>
        <a:defRPr sz="4400">
          <a:solidFill>
            <a:schemeClr val="tx1"/>
          </a:solidFill>
          <a:latin typeface="Calibri" pitchFamily="34" charset="0"/>
        </a:defRPr>
      </a:lvl8pPr>
      <a:lvl9pPr marL="1828800" algn="ctr" defTabSz="457200"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9"/>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79388" y="36513"/>
            <a:ext cx="7524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Cliquez et modifiez le titre</a:t>
            </a:r>
          </a:p>
        </p:txBody>
      </p:sp>
      <p:sp>
        <p:nvSpPr>
          <p:cNvPr id="1028"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l" defTabSz="342900" eaLnBrk="1" fontAlgn="auto" hangingPunct="1">
              <a:spcBef>
                <a:spcPts val="0"/>
              </a:spcBef>
              <a:spcAft>
                <a:spcPts val="0"/>
              </a:spcAft>
              <a:defRPr sz="900" b="1">
                <a:solidFill>
                  <a:prstClr val="black">
                    <a:tint val="75000"/>
                  </a:prstClr>
                </a:solidFill>
                <a:latin typeface="+mn-lt"/>
                <a:cs typeface="Arial" pitchFamily="34" charset="0"/>
              </a:defRPr>
            </a:lvl1pPr>
          </a:lstStyle>
          <a:p>
            <a:pPr marL="0" marR="0" lvl="0" indent="0" algn="l" defTabSz="342900" rtl="0" eaLnBrk="1" fontAlgn="auto" latinLnBrk="0" hangingPunct="1">
              <a:lnSpc>
                <a:spcPct val="100000"/>
              </a:lnSpc>
              <a:spcBef>
                <a:spcPts val="0"/>
              </a:spcBef>
              <a:spcAft>
                <a:spcPts val="0"/>
              </a:spcAft>
              <a:buClrTx/>
              <a:buSzTx/>
              <a:buFontTx/>
              <a:buNone/>
              <a:tabLst/>
              <a:defRPr/>
            </a:pPr>
            <a:fld id="{70AF46CD-06FD-4BF0-AF65-9F21E931963F}" type="datetimeFigureOut">
              <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rPr>
              <a:pPr marL="0" marR="0" lvl="0" indent="0" algn="l" defTabSz="342900" rtl="0" eaLnBrk="1" fontAlgn="auto" latinLnBrk="0" hangingPunct="1">
                <a:lnSpc>
                  <a:spcPct val="100000"/>
                </a:lnSpc>
                <a:spcBef>
                  <a:spcPts val="0"/>
                </a:spcBef>
                <a:spcAft>
                  <a:spcPts val="0"/>
                </a:spcAft>
                <a:buClrTx/>
                <a:buSzTx/>
                <a:buFontTx/>
                <a:buNone/>
                <a:tabLst/>
                <a:defRPr/>
              </a:pPr>
              <a:t>14/12/2022</a:t>
            </a:fld>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342900" eaLnBrk="1" fontAlgn="auto" hangingPunct="1">
              <a:spcBef>
                <a:spcPts val="0"/>
              </a:spcBef>
              <a:spcAft>
                <a:spcPts val="0"/>
              </a:spcAft>
              <a:defRPr sz="900" b="1">
                <a:solidFill>
                  <a:prstClr val="black">
                    <a:tint val="75000"/>
                  </a:prstClr>
                </a:solidFill>
                <a:latin typeface="+mn-lt"/>
                <a:cs typeface="Arial" pitchFamily="34" charset="0"/>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fr-FR" sz="900" b="1" i="0" u="none" strike="noStrike" kern="1200" cap="none" spc="0" normalizeH="0" baseline="0" noProof="0">
              <a:ln>
                <a:noFill/>
              </a:ln>
              <a:solidFill>
                <a:prstClr val="black">
                  <a:tint val="75000"/>
                </a:prstClr>
              </a:solidFill>
              <a:effectLst/>
              <a:uLnTx/>
              <a:uFillTx/>
              <a:latin typeface="Calibri"/>
              <a:ea typeface="+mn-ea"/>
              <a:cs typeface="Arial" pitchFamily="34" charset="0"/>
            </a:endParaRPr>
          </a:p>
        </p:txBody>
      </p:sp>
      <p:sp>
        <p:nvSpPr>
          <p:cNvPr id="9" name="Signalisation droite 7"/>
          <p:cNvSpPr/>
          <p:nvPr/>
        </p:nvSpPr>
        <p:spPr>
          <a:xfrm>
            <a:off x="0" y="2943225"/>
            <a:ext cx="566738" cy="211138"/>
          </a:xfrm>
          <a:prstGeom prst="homePlate">
            <a:avLst/>
          </a:prstGeom>
          <a:gradFill flip="none" rotWithShape="1">
            <a:gsLst>
              <a:gs pos="100000">
                <a:srgbClr val="73BA64"/>
              </a:gs>
              <a:gs pos="100000">
                <a:schemeClr val="accent3">
                  <a:lumMod val="60000"/>
                  <a:lumOff val="40000"/>
                </a:schemeClr>
              </a:gs>
            </a:gsLst>
            <a:lin ang="16200000" scaled="1"/>
            <a:tileRect/>
          </a:gra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342900" rtl="0" eaLnBrk="1" fontAlgn="base" latinLnBrk="0" hangingPunct="1">
              <a:lnSpc>
                <a:spcPct val="100000"/>
              </a:lnSpc>
              <a:spcBef>
                <a:spcPct val="0"/>
              </a:spcBef>
              <a:spcAft>
                <a:spcPct val="0"/>
              </a:spcAft>
              <a:buClrTx/>
              <a:buSzTx/>
              <a:buFontTx/>
              <a:buNone/>
              <a:tabLst/>
              <a:defRPr/>
            </a:pPr>
            <a:r>
              <a:rPr kumimoji="0" lang="fr-FR" sz="750" b="1" i="0" u="none" strike="noStrike" kern="1200" cap="none" spc="0" normalizeH="0" baseline="0" noProof="0">
                <a:ln>
                  <a:noFill/>
                </a:ln>
                <a:solidFill>
                  <a:srgbClr val="FFFFFF"/>
                </a:solidFill>
                <a:effectLst/>
                <a:uLnTx/>
                <a:uFillTx/>
                <a:latin typeface="Calibri"/>
                <a:ea typeface="+mn-ea"/>
                <a:cs typeface="+mn-cs"/>
              </a:rPr>
              <a:t>  </a:t>
            </a:r>
            <a:fld id="{6D5201C9-4FB0-4971-9565-43F3B751D16C}" type="slidenum">
              <a:rPr kumimoji="0" lang="fr-FR" sz="750" b="1" i="0" u="none" strike="noStrike" kern="1200" cap="none" spc="0" normalizeH="0" baseline="0" noProof="0">
                <a:ln>
                  <a:noFill/>
                </a:ln>
                <a:solidFill>
                  <a:srgbClr val="FFFFFF"/>
                </a:solidFill>
                <a:effectLst/>
                <a:uLnTx/>
                <a:uFillTx/>
                <a:latin typeface="Calibri"/>
                <a:ea typeface="+mn-ea"/>
                <a:cs typeface="+mn-cs"/>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sz="750" b="1" i="0" u="none" strike="noStrike" kern="1200" cap="none" spc="0" normalizeH="0" baseline="0" noProof="0">
              <a:ln>
                <a:noFill/>
              </a:ln>
              <a:solidFill>
                <a:srgbClr val="FFFFFF"/>
              </a:solidFill>
              <a:effectLst/>
              <a:uLnTx/>
              <a:uFillTx/>
              <a:latin typeface="Calibri"/>
              <a:ea typeface="+mn-ea"/>
              <a:cs typeface="+mn-cs"/>
            </a:endParaRPr>
          </a:p>
        </p:txBody>
      </p:sp>
      <p:pic>
        <p:nvPicPr>
          <p:cNvPr id="1032" name="Image 11" descr="logo NPA.eps"/>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8900" y="5853113"/>
            <a:ext cx="94773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space réservé du numéro de diapositive 1"/>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defTabSz="342900" eaLnBrk="1" hangingPunct="1">
              <a:defRPr sz="900" b="1">
                <a:solidFill>
                  <a:srgbClr val="898989"/>
                </a:solidFill>
                <a:latin typeface="Tahoma" pitchFamily="34" charset="0"/>
                <a:cs typeface="Arial" pitchFamily="34" charset="0"/>
              </a:defRPr>
            </a:lvl1pPr>
          </a:lstStyle>
          <a:p>
            <a:pPr marL="0" marR="0" lvl="0" indent="0" algn="r" defTabSz="342900" rtl="0" eaLnBrk="1" fontAlgn="base" latinLnBrk="0" hangingPunct="1">
              <a:lnSpc>
                <a:spcPct val="100000"/>
              </a:lnSpc>
              <a:spcBef>
                <a:spcPct val="0"/>
              </a:spcBef>
              <a:spcAft>
                <a:spcPct val="0"/>
              </a:spcAft>
              <a:buClrTx/>
              <a:buSzTx/>
              <a:buFontTx/>
              <a:buNone/>
              <a:tabLst/>
              <a:defRPr/>
            </a:pPr>
            <a:fld id="{13F46FFE-FCE0-4FFA-9361-26915D8AF782}" type="slidenum">
              <a:rPr kumimoji="0" lang="fr-FR" sz="900" b="1" i="0" u="none" strike="noStrike" kern="1200" cap="none" spc="0" normalizeH="0" baseline="0" noProof="0">
                <a:ln>
                  <a:noFill/>
                </a:ln>
                <a:solidFill>
                  <a:srgbClr val="898989"/>
                </a:solidFill>
                <a:effectLst/>
                <a:uLnTx/>
                <a:uFillTx/>
                <a:latin typeface="Tahoma" pitchFamily="34" charset="0"/>
                <a:ea typeface="+mn-ea"/>
                <a:cs typeface="Arial" pitchFamily="34" charset="0"/>
              </a:rPr>
              <a:pPr marL="0" marR="0" lvl="0" indent="0" algn="r" defTabSz="342900" rtl="0" eaLnBrk="1" fontAlgn="base" latinLnBrk="0" hangingPunct="1">
                <a:lnSpc>
                  <a:spcPct val="100000"/>
                </a:lnSpc>
                <a:spcBef>
                  <a:spcPct val="0"/>
                </a:spcBef>
                <a:spcAft>
                  <a:spcPct val="0"/>
                </a:spcAft>
                <a:buClrTx/>
                <a:buSzTx/>
                <a:buFontTx/>
                <a:buNone/>
                <a:tabLst/>
                <a:defRPr/>
              </a:pPr>
              <a:t>‹N°›</a:t>
            </a:fld>
            <a:endParaRPr kumimoji="0" lang="fr-FR" sz="900" b="1" i="0" u="none" strike="noStrike" kern="1200" cap="none" spc="0" normalizeH="0" baseline="0" noProof="0">
              <a:ln>
                <a:noFill/>
              </a:ln>
              <a:solidFill>
                <a:srgbClr val="898989"/>
              </a:solidFill>
              <a:effectLst/>
              <a:uLnTx/>
              <a:uFillTx/>
              <a:latin typeface="Tahoma" pitchFamily="34" charset="0"/>
              <a:ea typeface="+mn-ea"/>
              <a:cs typeface="Arial" pitchFamily="34" charset="0"/>
            </a:endParaRPr>
          </a:p>
        </p:txBody>
      </p:sp>
      <p:sp>
        <p:nvSpPr>
          <p:cNvPr id="2058" name="Rectangle 2"/>
          <p:cNvSpPr>
            <a:spLocks noChangeArrowheads="1"/>
          </p:cNvSpPr>
          <p:nvPr/>
        </p:nvSpPr>
        <p:spPr bwMode="auto">
          <a:xfrm>
            <a:off x="-82550" y="2444750"/>
            <a:ext cx="787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342900">
              <a:defRPr>
                <a:solidFill>
                  <a:schemeClr val="tx1"/>
                </a:solidFill>
                <a:latin typeface="Arial" panose="020B0604020202020204" pitchFamily="34" charset="0"/>
              </a:defRPr>
            </a:lvl1pPr>
            <a:lvl2pPr marL="742950" indent="-285750" defTabSz="342900">
              <a:defRPr>
                <a:solidFill>
                  <a:schemeClr val="tx1"/>
                </a:solidFill>
                <a:latin typeface="Arial" panose="020B0604020202020204" pitchFamily="34" charset="0"/>
              </a:defRPr>
            </a:lvl2pPr>
            <a:lvl3pPr marL="1143000" indent="-228600" defTabSz="342900">
              <a:defRPr>
                <a:solidFill>
                  <a:schemeClr val="tx1"/>
                </a:solidFill>
                <a:latin typeface="Arial" panose="020B0604020202020204" pitchFamily="34" charset="0"/>
              </a:defRPr>
            </a:lvl3pPr>
            <a:lvl4pPr marL="1600200" indent="-228600" defTabSz="342900">
              <a:defRPr>
                <a:solidFill>
                  <a:schemeClr val="tx1"/>
                </a:solidFill>
                <a:latin typeface="Arial" panose="020B0604020202020204" pitchFamily="34" charset="0"/>
              </a:defRPr>
            </a:lvl4pPr>
            <a:lvl5pPr marL="2057400" indent="-228600" defTabSz="342900">
              <a:defRPr>
                <a:solidFill>
                  <a:schemeClr val="tx1"/>
                </a:solidFill>
                <a:latin typeface="Arial" panose="020B0604020202020204" pitchFamily="34" charset="0"/>
              </a:defRPr>
            </a:lvl5pPr>
            <a:lvl6pPr marL="2514600" indent="-228600" defTabSz="342900" eaLnBrk="0" fontAlgn="base" hangingPunct="0">
              <a:spcBef>
                <a:spcPct val="0"/>
              </a:spcBef>
              <a:spcAft>
                <a:spcPct val="0"/>
              </a:spcAft>
              <a:defRPr>
                <a:solidFill>
                  <a:schemeClr val="tx1"/>
                </a:solidFill>
                <a:latin typeface="Arial" panose="020B0604020202020204" pitchFamily="34" charset="0"/>
              </a:defRPr>
            </a:lvl6pPr>
            <a:lvl7pPr marL="2971800" indent="-228600" defTabSz="342900" eaLnBrk="0" fontAlgn="base" hangingPunct="0">
              <a:spcBef>
                <a:spcPct val="0"/>
              </a:spcBef>
              <a:spcAft>
                <a:spcPct val="0"/>
              </a:spcAft>
              <a:defRPr>
                <a:solidFill>
                  <a:schemeClr val="tx1"/>
                </a:solidFill>
                <a:latin typeface="Arial" panose="020B0604020202020204" pitchFamily="34" charset="0"/>
              </a:defRPr>
            </a:lvl7pPr>
            <a:lvl8pPr marL="3429000" indent="-228600" defTabSz="342900" eaLnBrk="0" fontAlgn="base" hangingPunct="0">
              <a:spcBef>
                <a:spcPct val="0"/>
              </a:spcBef>
              <a:spcAft>
                <a:spcPct val="0"/>
              </a:spcAft>
              <a:defRPr>
                <a:solidFill>
                  <a:schemeClr val="tx1"/>
                </a:solidFill>
                <a:latin typeface="Arial" panose="020B0604020202020204" pitchFamily="34" charset="0"/>
              </a:defRPr>
            </a:lvl8pPr>
            <a:lvl9pPr marL="3886200" indent="-228600" defTabSz="3429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342900" rtl="0" eaLnBrk="1" fontAlgn="base" latinLnBrk="0" hangingPunct="1">
              <a:lnSpc>
                <a:spcPct val="100000"/>
              </a:lnSpc>
              <a:spcBef>
                <a:spcPct val="0"/>
              </a:spcBef>
              <a:spcAft>
                <a:spcPct val="0"/>
              </a:spcAft>
              <a:buClrTx/>
              <a:buSzTx/>
              <a:buFontTx/>
              <a:buNone/>
              <a:tabLst/>
              <a:defRPr/>
            </a:pPr>
            <a:fld id="{1C5FBFEC-3B41-40AA-82ED-F537E0C7194F}" type="slidenum">
              <a:rPr kumimoji="0" lang="fr-FR" altLang="fr-FR" sz="2700" b="1" i="0" u="none" strike="noStrike" kern="1200" cap="none" spc="0" normalizeH="0" baseline="0" noProof="0" smtClean="0">
                <a:ln>
                  <a:noFill/>
                </a:ln>
                <a:solidFill>
                  <a:srgbClr val="FFFFFF"/>
                </a:solidFill>
                <a:effectLst/>
                <a:uLnTx/>
                <a:uFillTx/>
                <a:latin typeface="Calibri" panose="020F0502020204030204" pitchFamily="34" charset="0"/>
                <a:ea typeface="+mn-ea"/>
                <a:cs typeface="Arial" panose="020B0604020202020204" pitchFamily="34" charset="0"/>
              </a:rPr>
              <a:pPr marL="0" marR="0" lvl="0" indent="0" algn="l" defTabSz="342900" rtl="0" eaLnBrk="1" fontAlgn="base" latinLnBrk="0" hangingPunct="1">
                <a:lnSpc>
                  <a:spcPct val="100000"/>
                </a:lnSpc>
                <a:spcBef>
                  <a:spcPct val="0"/>
                </a:spcBef>
                <a:spcAft>
                  <a:spcPct val="0"/>
                </a:spcAft>
                <a:buClrTx/>
                <a:buSzTx/>
                <a:buFontTx/>
                <a:buNone/>
                <a:tabLst/>
                <a:defRPr/>
              </a:pPr>
              <a:t>‹N°›</a:t>
            </a:fld>
            <a:endParaRPr kumimoji="0" lang="fr-FR" altLang="fr-FR" sz="2700" b="1" i="0" u="none" strike="noStrike" kern="1200" cap="none" spc="0" normalizeH="0" baseline="0" noProof="0" smtClean="0">
              <a:ln>
                <a:noFill/>
              </a:ln>
              <a:solidFill>
                <a:srgbClr val="C0504D"/>
              </a:solidFill>
              <a:effectLst/>
              <a:uLnTx/>
              <a:uFillTx/>
              <a:latin typeface="Tahoma" panose="020B0604030504040204" pitchFamily="34" charset="0"/>
              <a:ea typeface="+mn-ea"/>
              <a:cs typeface="Arial" panose="020B0604020202020204" pitchFamily="34" charset="0"/>
            </a:endParaRPr>
          </a:p>
        </p:txBody>
      </p:sp>
    </p:spTree>
    <p:extLst>
      <p:ext uri="{BB962C8B-B14F-4D97-AF65-F5344CB8AC3E}">
        <p14:creationId xmlns:p14="http://schemas.microsoft.com/office/powerpoint/2010/main" val="1585549813"/>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Lst>
  <p:timing>
    <p:tnLst>
      <p:par>
        <p:cTn id="1" dur="indefinite" restart="never" nodeType="tmRoot"/>
      </p:par>
    </p:tnLst>
  </p:timing>
  <p:hf sldNum="0" hdr="0" ftr="0"/>
  <p:txStyles>
    <p:titleStyle>
      <a:lvl1pPr algn="ctr" defTabSz="342900" rtl="0" eaLnBrk="0" fontAlgn="base" hangingPunct="0">
        <a:spcBef>
          <a:spcPct val="0"/>
        </a:spcBef>
        <a:spcAft>
          <a:spcPct val="0"/>
        </a:spcAft>
        <a:defRPr sz="3300" kern="1200">
          <a:solidFill>
            <a:schemeClr val="tx1"/>
          </a:solidFill>
          <a:latin typeface="+mj-lt"/>
          <a:ea typeface="+mj-ea"/>
          <a:cs typeface="+mj-cs"/>
        </a:defRPr>
      </a:lvl1pPr>
      <a:lvl2pPr algn="ctr" defTabSz="342900" rtl="0" eaLnBrk="0" fontAlgn="base" hangingPunct="0">
        <a:spcBef>
          <a:spcPct val="0"/>
        </a:spcBef>
        <a:spcAft>
          <a:spcPct val="0"/>
        </a:spcAft>
        <a:defRPr sz="3300">
          <a:solidFill>
            <a:schemeClr val="tx1"/>
          </a:solidFill>
          <a:latin typeface="Calibri" pitchFamily="34" charset="0"/>
        </a:defRPr>
      </a:lvl2pPr>
      <a:lvl3pPr algn="ctr" defTabSz="342900" rtl="0" eaLnBrk="0" fontAlgn="base" hangingPunct="0">
        <a:spcBef>
          <a:spcPct val="0"/>
        </a:spcBef>
        <a:spcAft>
          <a:spcPct val="0"/>
        </a:spcAft>
        <a:defRPr sz="3300">
          <a:solidFill>
            <a:schemeClr val="tx1"/>
          </a:solidFill>
          <a:latin typeface="Calibri" pitchFamily="34" charset="0"/>
        </a:defRPr>
      </a:lvl3pPr>
      <a:lvl4pPr algn="ctr" defTabSz="342900" rtl="0" eaLnBrk="0" fontAlgn="base" hangingPunct="0">
        <a:spcBef>
          <a:spcPct val="0"/>
        </a:spcBef>
        <a:spcAft>
          <a:spcPct val="0"/>
        </a:spcAft>
        <a:defRPr sz="3300">
          <a:solidFill>
            <a:schemeClr val="tx1"/>
          </a:solidFill>
          <a:latin typeface="Calibri" pitchFamily="34" charset="0"/>
        </a:defRPr>
      </a:lvl4pPr>
      <a:lvl5pPr algn="ctr" defTabSz="342900" rtl="0" eaLnBrk="0" fontAlgn="base" hangingPunct="0">
        <a:spcBef>
          <a:spcPct val="0"/>
        </a:spcBef>
        <a:spcAft>
          <a:spcPct val="0"/>
        </a:spcAft>
        <a:defRPr sz="3300">
          <a:solidFill>
            <a:schemeClr val="tx1"/>
          </a:solidFill>
          <a:latin typeface="Calibri" pitchFamily="34" charset="0"/>
        </a:defRPr>
      </a:lvl5pPr>
      <a:lvl6pPr marL="342900" algn="ctr" defTabSz="342900" rtl="0" eaLnBrk="1" fontAlgn="base" hangingPunct="1">
        <a:spcBef>
          <a:spcPct val="0"/>
        </a:spcBef>
        <a:spcAft>
          <a:spcPct val="0"/>
        </a:spcAft>
        <a:defRPr sz="3300">
          <a:solidFill>
            <a:schemeClr val="tx1"/>
          </a:solidFill>
          <a:latin typeface="Calibri" pitchFamily="34" charset="0"/>
        </a:defRPr>
      </a:lvl6pPr>
      <a:lvl7pPr marL="685800" algn="ctr" defTabSz="342900" rtl="0" eaLnBrk="1" fontAlgn="base" hangingPunct="1">
        <a:spcBef>
          <a:spcPct val="0"/>
        </a:spcBef>
        <a:spcAft>
          <a:spcPct val="0"/>
        </a:spcAft>
        <a:defRPr sz="3300">
          <a:solidFill>
            <a:schemeClr val="tx1"/>
          </a:solidFill>
          <a:latin typeface="Calibri" pitchFamily="34" charset="0"/>
        </a:defRPr>
      </a:lvl7pPr>
      <a:lvl8pPr marL="1028700" algn="ctr" defTabSz="342900" rtl="0" eaLnBrk="1" fontAlgn="base" hangingPunct="1">
        <a:spcBef>
          <a:spcPct val="0"/>
        </a:spcBef>
        <a:spcAft>
          <a:spcPct val="0"/>
        </a:spcAft>
        <a:defRPr sz="3300">
          <a:solidFill>
            <a:schemeClr val="tx1"/>
          </a:solidFill>
          <a:latin typeface="Calibri" pitchFamily="34" charset="0"/>
        </a:defRPr>
      </a:lvl8pPr>
      <a:lvl9pPr marL="1371600" algn="ctr" defTabSz="342900" rtl="0" eaLnBrk="1" fontAlgn="base" hangingPunct="1">
        <a:spcBef>
          <a:spcPct val="0"/>
        </a:spcBef>
        <a:spcAft>
          <a:spcPct val="0"/>
        </a:spcAft>
        <a:defRPr sz="3300">
          <a:solidFill>
            <a:schemeClr val="tx1"/>
          </a:solidFill>
          <a:latin typeface="Calibri" pitchFamily="34" charset="0"/>
        </a:defRPr>
      </a:lvl9pPr>
    </p:titleStyle>
    <p:bodyStyle>
      <a:lvl1pPr marL="257175" indent="-257175" algn="l" defTabSz="3429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3429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342900"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200150" indent="-171450" algn="l" defTabSz="3429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3429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fr-FR"/>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hyperlink" Target="https://www.legifrance.gouv.fr/loda/id/JORFTEXT000039034347/" TargetMode="Externa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2.xml"/><Relationship Id="rId4" Type="http://schemas.openxmlformats.org/officeDocument/2006/relationships/hyperlink" Target="https://cache.media.education.gouv.fr/file/26/26/5/ensel838_annexeII_1302265.pdf"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www.legifrance.gouv.fr/jorf/id/JORFTEXT000042080678/" TargetMode="Externa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hyperlink" Target="https://www.legifrance.gouv.fr/jorf/id/JORFTEXT000042080678/" TargetMode="Externa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cache.media.education.gouv.fr/file/28/09/7/ensel707_annexe3_1416097.pdf" TargetMode="External"/><Relationship Id="rId1" Type="http://schemas.openxmlformats.org/officeDocument/2006/relationships/slideLayout" Target="../slideLayouts/slideLayout2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hyperlink" Target="https://cache.media.education.gouv.fr/file/4/85/6/ensel306_annexe2_1423856.pdf" TargetMode="External"/><Relationship Id="rId2" Type="http://schemas.openxmlformats.org/officeDocument/2006/relationships/hyperlink" Target="https://eduscol.education.fr/document/25963/download" TargetMode="External"/><Relationship Id="rId1" Type="http://schemas.openxmlformats.org/officeDocument/2006/relationships/slideLayout" Target="../slideLayouts/slideLayout22.xml"/><Relationship Id="rId6" Type="http://schemas.openxmlformats.org/officeDocument/2006/relationships/hyperlink" Target="https://www.education.gouv.fr/bo/22/Hebdo4/MENE2139306N.htm" TargetMode="External"/><Relationship Id="rId5" Type="http://schemas.openxmlformats.org/officeDocument/2006/relationships/hyperlink" Target="https://www.legifrance.gouv.fr/jorf/id/JORFTEXT000044376609" TargetMode="Externa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hyperlink" Target="https://www.legifrance.gouv.fr/jorf/id/JORFTEXT000044212632" TargetMode="External"/><Relationship Id="rId2" Type="http://schemas.openxmlformats.org/officeDocument/2006/relationships/hyperlink" Target="https://www.education.gouv.fr/bo/16/Hebdo14/MENE1606498A.htm" TargetMode="Externa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hyperlink" Target="https://www.legifrance.gouv.fr/jorf/id/JORFTEXT000044212632" TargetMode="External"/><Relationship Id="rId2" Type="http://schemas.openxmlformats.org/officeDocument/2006/relationships/hyperlink" Target="https://www.education.gouv.fr/bo/16/Hebdo14/MENE1606498A.htm" TargetMode="Externa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education.gouv.fr/projet-de-grille-nationale-d-evaluation-des-epreuves-de-mathematiques-et-de-physique-chimie-au-323219" TargetMode="External"/><Relationship Id="rId1" Type="http://schemas.openxmlformats.org/officeDocument/2006/relationships/slideLayout" Target="../slideLayouts/slideLayout2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hyperlink" Target="https://cache.media.education.gouv.fr/file/28/52/2/ensel793_annexe3_1415522.pdf" TargetMode="External"/><Relationship Id="rId2" Type="http://schemas.openxmlformats.org/officeDocument/2006/relationships/hyperlink" Target="https://www.education.gouv.fr/bo/21/Hebdo28/MENE2118793A.htm" TargetMode="Externa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cache.media.education.gouv.fr/file/28/52/2/ensel793_annexe3_1415522.pdf" TargetMode="External"/><Relationship Id="rId2" Type="http://schemas.openxmlformats.org/officeDocument/2006/relationships/hyperlink" Target="https://www.education.gouv.fr/bo/21/Hebdo28/MENE2118793A.htm" TargetMode="Externa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ac-nantes.fr/formation-professionnelle/apprentissage/mission-de-controle-pedagogique-des-formations-par-apprentissage-mcpa-/dossiers-thematiques/" TargetMode="External"/><Relationship Id="rId1" Type="http://schemas.openxmlformats.org/officeDocument/2006/relationships/slideLayout" Target="../slideLayouts/slideLayout22.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hyperlink" Target="https://www.pedagogie.ac-nantes.fr/anglais-lp/textes-officiels/sujets-0-cap-1332196.kjsp?RH=1607000746427" TargetMode="External"/><Relationship Id="rId2" Type="http://schemas.openxmlformats.org/officeDocument/2006/relationships/hyperlink" Target="https://www.pedagogie.ac-nantes.fr/anglais-lp/textes-officiels-cap-1330737.kjsp?RH=1607010565273" TargetMode="External"/><Relationship Id="rId1" Type="http://schemas.openxmlformats.org/officeDocument/2006/relationships/slideLayout" Target="../slideLayouts/slideLayout22.xml"/><Relationship Id="rId5" Type="http://schemas.openxmlformats.org/officeDocument/2006/relationships/hyperlink" Target="https://trello.com/invite/b/eVhsw9dn/3299690c15263d93f44592c0fc344ad7/ressources-co-ce" TargetMode="External"/><Relationship Id="rId4" Type="http://schemas.openxmlformats.org/officeDocument/2006/relationships/hyperlink" Target="https://www.pedagogie.ac-nantes.fr/anglais-lp/textes-officiels/modalites--1404554.kjsp?RH=1607010565273" TargetMode="Externa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2.png"/><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ac-nantes.fr/mcpa" TargetMode="External"/><Relationship Id="rId1" Type="http://schemas.openxmlformats.org/officeDocument/2006/relationships/slideLayout" Target="../slideLayouts/slideLayout22.xml"/><Relationship Id="rId5" Type="http://schemas.openxmlformats.org/officeDocument/2006/relationships/image" Target="../media/image12.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pedagogie.ac-nantes.fr/lettres-histoire/cap-1089664.kjsp?RH=1352884328376" TargetMode="Externa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hyperlink" Target="https://www.pedagogie.ac-nantes.fr/lettres-histoire/cap-1089664.kjsp?RH=1352884328376" TargetMode="Externa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emf"/><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8" Type="http://schemas.openxmlformats.org/officeDocument/2006/relationships/hyperlink" Target="https://www.legifrance.gouv.fr/jorf/id/JORFTEXT000044376609" TargetMode="External"/><Relationship Id="rId3" Type="http://schemas.openxmlformats.org/officeDocument/2006/relationships/diagramLayout" Target="../diagrams/layout9.xml"/><Relationship Id="rId7" Type="http://schemas.openxmlformats.org/officeDocument/2006/relationships/image" Target="../media/image51.emf"/><Relationship Id="rId2" Type="http://schemas.openxmlformats.org/officeDocument/2006/relationships/diagramData" Target="../diagrams/data9.xml"/><Relationship Id="rId1" Type="http://schemas.openxmlformats.org/officeDocument/2006/relationships/slideLayout" Target="../slideLayouts/slideLayout2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 Id="rId9" Type="http://schemas.openxmlformats.org/officeDocument/2006/relationships/hyperlink" Target="https://www.education.gouv.fr/bo/22/Hebdo4/MENE2139306N.ht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hyperlink" Target="https://www.pedagogie.ac-nantes.fr/nouveau-lycee/la-voie-professionnelle/chef-d-oeuvre-1207799.kjsp"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1"/>
          <p:cNvSpPr txBox="1">
            <a:spLocks noChangeArrowheads="1"/>
          </p:cNvSpPr>
          <p:nvPr/>
        </p:nvSpPr>
        <p:spPr bwMode="auto">
          <a:xfrm>
            <a:off x="1057834" y="1054426"/>
            <a:ext cx="7172347"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fr-FR" sz="3600" b="1" dirty="0" smtClean="0">
                <a:solidFill>
                  <a:schemeClr val="accent1">
                    <a:lumMod val="50000"/>
                  </a:schemeClr>
                </a:solidFill>
                <a:latin typeface="+mj-lt"/>
                <a:ea typeface="+mj-ea"/>
                <a:cs typeface="+mj-cs"/>
              </a:rPr>
              <a:t> </a:t>
            </a:r>
            <a:r>
              <a:rPr lang="fr-FR" altLang="fr-FR" sz="3600" b="1" dirty="0" smtClean="0">
                <a:solidFill>
                  <a:srgbClr val="FF0000"/>
                </a:solidFill>
                <a:latin typeface="+mj-lt"/>
                <a:ea typeface="+mj-ea"/>
                <a:cs typeface="+mj-cs"/>
              </a:rPr>
              <a:t>Animation du 13 décembre 2022</a:t>
            </a:r>
          </a:p>
          <a:p>
            <a:pPr algn="ctr" eaLnBrk="1" hangingPunct="1">
              <a:spcBef>
                <a:spcPct val="50000"/>
              </a:spcBef>
            </a:pPr>
            <a:endParaRPr lang="fr-FR" altLang="fr-FR" sz="3200" b="1" dirty="0" smtClean="0">
              <a:solidFill>
                <a:srgbClr val="4F81BD">
                  <a:lumMod val="50000"/>
                </a:srgbClr>
              </a:solidFill>
              <a:latin typeface="+mn-lt"/>
            </a:endParaRPr>
          </a:p>
          <a:p>
            <a:pPr algn="ctr" eaLnBrk="1" hangingPunct="1">
              <a:spcBef>
                <a:spcPct val="50000"/>
              </a:spcBef>
            </a:pPr>
            <a:r>
              <a:rPr lang="fr-FR" altLang="fr-FR" sz="3200" b="1" smtClean="0">
                <a:solidFill>
                  <a:srgbClr val="4F81BD">
                    <a:lumMod val="50000"/>
                  </a:srgbClr>
                </a:solidFill>
                <a:latin typeface="+mn-lt"/>
              </a:rPr>
              <a:t>Formations </a:t>
            </a:r>
            <a:r>
              <a:rPr lang="fr-FR" altLang="fr-FR" sz="3200" b="1" dirty="0" smtClean="0">
                <a:solidFill>
                  <a:srgbClr val="4F81BD">
                    <a:lumMod val="50000"/>
                  </a:srgbClr>
                </a:solidFill>
                <a:latin typeface="+mn-lt"/>
              </a:rPr>
              <a:t>par apprentissage </a:t>
            </a:r>
          </a:p>
          <a:p>
            <a:pPr algn="ctr" eaLnBrk="1" hangingPunct="1">
              <a:spcBef>
                <a:spcPct val="50000"/>
              </a:spcBef>
            </a:pPr>
            <a:r>
              <a:rPr lang="fr-FR" altLang="fr-FR" sz="3200" b="1" dirty="0" smtClean="0">
                <a:solidFill>
                  <a:srgbClr val="4F81BD">
                    <a:lumMod val="50000"/>
                  </a:srgbClr>
                </a:solidFill>
                <a:latin typeface="+mn-lt"/>
              </a:rPr>
              <a:t>Modalités </a:t>
            </a:r>
            <a:r>
              <a:rPr lang="fr-FR" altLang="fr-FR" sz="3200" b="1" dirty="0">
                <a:solidFill>
                  <a:srgbClr val="4F81BD">
                    <a:lumMod val="50000"/>
                  </a:srgbClr>
                </a:solidFill>
                <a:latin typeface="+mn-lt"/>
              </a:rPr>
              <a:t>certificatives </a:t>
            </a:r>
            <a:endParaRPr lang="fr-FR" altLang="fr-FR" sz="3200" b="1" dirty="0" smtClean="0">
              <a:solidFill>
                <a:srgbClr val="4F81BD">
                  <a:lumMod val="50000"/>
                </a:srgbClr>
              </a:solidFill>
              <a:latin typeface="+mn-lt"/>
            </a:endParaRPr>
          </a:p>
          <a:p>
            <a:pPr algn="ctr" eaLnBrk="1" hangingPunct="1">
              <a:spcBef>
                <a:spcPct val="50000"/>
              </a:spcBef>
            </a:pPr>
            <a:r>
              <a:rPr lang="fr-FR" altLang="fr-FR" sz="3200" b="1" dirty="0" smtClean="0">
                <a:solidFill>
                  <a:srgbClr val="4F81BD">
                    <a:lumMod val="50000"/>
                  </a:srgbClr>
                </a:solidFill>
                <a:latin typeface="+mn-lt"/>
              </a:rPr>
              <a:t>en </a:t>
            </a:r>
            <a:r>
              <a:rPr lang="fr-FR" altLang="fr-FR" sz="3200" b="1" dirty="0">
                <a:solidFill>
                  <a:srgbClr val="4F81BD">
                    <a:lumMod val="50000"/>
                  </a:srgbClr>
                </a:solidFill>
                <a:latin typeface="+mn-lt"/>
              </a:rPr>
              <a:t>enseignement général</a:t>
            </a:r>
          </a:p>
          <a:p>
            <a:pPr algn="ctr" eaLnBrk="1" hangingPunct="1">
              <a:spcBef>
                <a:spcPct val="50000"/>
              </a:spcBef>
            </a:pPr>
            <a:r>
              <a:rPr lang="fr-FR" altLang="fr-FR" sz="3200" b="1" dirty="0">
                <a:solidFill>
                  <a:srgbClr val="4F81BD">
                    <a:lumMod val="50000"/>
                  </a:srgbClr>
                </a:solidFill>
                <a:latin typeface="+mn-lt"/>
              </a:rPr>
              <a:t>CAP, BAC </a:t>
            </a:r>
            <a:r>
              <a:rPr lang="fr-FR" altLang="fr-FR" sz="3200" b="1" dirty="0" smtClean="0">
                <a:solidFill>
                  <a:srgbClr val="4F81BD">
                    <a:lumMod val="50000"/>
                  </a:srgbClr>
                </a:solidFill>
                <a:latin typeface="+mn-lt"/>
              </a:rPr>
              <a:t>PRO, BP, BMA</a:t>
            </a:r>
            <a:endParaRPr lang="fr-FR" altLang="fr-FR" sz="3200" b="1" dirty="0">
              <a:solidFill>
                <a:srgbClr val="4F81BD">
                  <a:lumMod val="50000"/>
                </a:srgbClr>
              </a:solidFill>
              <a:latin typeface="+mn-lt"/>
            </a:endParaRPr>
          </a:p>
        </p:txBody>
      </p:sp>
      <p:sp>
        <p:nvSpPr>
          <p:cNvPr id="2" name="Titre 1"/>
          <p:cNvSpPr>
            <a:spLocks noGrp="1"/>
          </p:cNvSpPr>
          <p:nvPr>
            <p:ph type="title"/>
          </p:nvPr>
        </p:nvSpPr>
        <p:spPr/>
        <p:txBody>
          <a:bodyPr/>
          <a:lstStyle/>
          <a:p>
            <a:endParaRPr lang="fr-FR"/>
          </a:p>
        </p:txBody>
      </p:sp>
      <p:sp>
        <p:nvSpPr>
          <p:cNvPr id="3" name="ZoneTexte 2"/>
          <p:cNvSpPr txBox="1"/>
          <p:nvPr/>
        </p:nvSpPr>
        <p:spPr>
          <a:xfrm>
            <a:off x="7632247" y="5752407"/>
            <a:ext cx="1195870" cy="630942"/>
          </a:xfrm>
          <a:prstGeom prst="rect">
            <a:avLst/>
          </a:prstGeom>
          <a:noFill/>
        </p:spPr>
        <p:txBody>
          <a:bodyPr wrap="square" rtlCol="0">
            <a:spAutoFit/>
          </a:bodyPr>
          <a:lstStyle/>
          <a:p>
            <a:pPr algn="ctr">
              <a:spcBef>
                <a:spcPct val="50000"/>
              </a:spcBef>
            </a:pPr>
            <a:r>
              <a:rPr lang="fr-FR" sz="1400" b="1" dirty="0">
                <a:solidFill>
                  <a:schemeClr val="accent1">
                    <a:lumMod val="50000"/>
                  </a:schemeClr>
                </a:solidFill>
                <a:latin typeface="+mn-lt"/>
              </a:rPr>
              <a:t>MCPA </a:t>
            </a:r>
          </a:p>
          <a:p>
            <a:pPr algn="ctr">
              <a:spcBef>
                <a:spcPct val="50000"/>
              </a:spcBef>
            </a:pPr>
            <a:r>
              <a:rPr lang="fr-FR" sz="1400" b="1" dirty="0" smtClean="0">
                <a:solidFill>
                  <a:schemeClr val="accent1">
                    <a:lumMod val="50000"/>
                  </a:schemeClr>
                </a:solidFill>
                <a:latin typeface="+mn-lt"/>
              </a:rPr>
              <a:t>2022-2023</a:t>
            </a:r>
            <a:endParaRPr lang="fr-FR" sz="1400" b="1" dirty="0">
              <a:solidFill>
                <a:schemeClr val="accent1">
                  <a:lumMod val="50000"/>
                </a:schemeClr>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0" y="0"/>
            <a:ext cx="8784000" cy="980902"/>
          </a:xfrm>
        </p:spPr>
        <p:txBody>
          <a:bodyPr/>
          <a:lstStyle/>
          <a:p>
            <a:pPr eaLnBrk="1" hangingPunct="1">
              <a:defRPr/>
            </a:pPr>
            <a:r>
              <a:rPr lang="fr-FR" altLang="fr-FR" sz="2800" b="1" dirty="0" smtClean="0">
                <a:solidFill>
                  <a:schemeClr val="accent1">
                    <a:lumMod val="50000"/>
                  </a:schemeClr>
                </a:solidFill>
              </a:rPr>
              <a:t>Habilitation CCF</a:t>
            </a:r>
            <a:endParaRPr lang="fr-FR" altLang="fr-FR" sz="2800" b="1" dirty="0">
              <a:solidFill>
                <a:schemeClr val="accent1">
                  <a:lumMod val="50000"/>
                </a:schemeClr>
              </a:solidFill>
            </a:endParaRPr>
          </a:p>
        </p:txBody>
      </p:sp>
      <p:sp>
        <p:nvSpPr>
          <p:cNvPr id="17411" name="Rectangle 4"/>
          <p:cNvSpPr>
            <a:spLocks noChangeArrowheads="1"/>
          </p:cNvSpPr>
          <p:nvPr/>
        </p:nvSpPr>
        <p:spPr bwMode="auto">
          <a:xfrm>
            <a:off x="1209675" y="20907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fr-FR" altLang="fr-FR" sz="1800">
              <a:latin typeface="Arial" panose="020B0604020202020204" pitchFamily="34" charset="0"/>
            </a:endParaRPr>
          </a:p>
          <a:p>
            <a:pPr algn="ctr">
              <a:spcBef>
                <a:spcPct val="0"/>
              </a:spcBef>
              <a:buFontTx/>
              <a:buNone/>
            </a:pPr>
            <a:endParaRPr lang="fr-FR" altLang="fr-FR" sz="1800">
              <a:latin typeface="Arial" panose="020B0604020202020204" pitchFamily="34" charset="0"/>
            </a:endParaRPr>
          </a:p>
        </p:txBody>
      </p:sp>
      <p:sp>
        <p:nvSpPr>
          <p:cNvPr id="6" name="Espace réservé du contenu 4"/>
          <p:cNvSpPr txBox="1">
            <a:spLocks/>
          </p:cNvSpPr>
          <p:nvPr/>
        </p:nvSpPr>
        <p:spPr>
          <a:xfrm>
            <a:off x="744538" y="1003041"/>
            <a:ext cx="8399462" cy="954107"/>
          </a:xfrm>
          <a:prstGeom prst="rect">
            <a:avLst/>
          </a:prstGeom>
        </p:spPr>
        <p:txBody>
          <a:bodyPr wrap="square">
            <a:spAutoFit/>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fr-FR" sz="2000" b="1" dirty="0"/>
          </a:p>
          <a:p>
            <a:pPr marL="0" indent="0">
              <a:buNone/>
              <a:defRPr/>
            </a:pPr>
            <a:endParaRPr lang="fr-FR" altLang="fr-FR" sz="2000" b="1" dirty="0" smtClean="0">
              <a:solidFill>
                <a:srgbClr val="FF0000"/>
              </a:solidFill>
              <a:cs typeface="Arial" pitchFamily="34" charset="0"/>
            </a:endParaRPr>
          </a:p>
          <a:p>
            <a:pPr marL="0" indent="0">
              <a:buFont typeface="Arial" panose="020B0604020202020204" pitchFamily="34" charset="0"/>
              <a:buNone/>
              <a:defRPr/>
            </a:pPr>
            <a:endParaRPr lang="fr-FR" altLang="fr-FR" sz="1000" b="1" dirty="0" smtClean="0">
              <a:solidFill>
                <a:srgbClr val="002060"/>
              </a:solidFill>
              <a:cs typeface="Arial" pitchFamily="34" charset="0"/>
            </a:endParaRPr>
          </a:p>
        </p:txBody>
      </p:sp>
      <p:sp>
        <p:nvSpPr>
          <p:cNvPr id="2" name="Rectangle 1"/>
          <p:cNvSpPr/>
          <p:nvPr/>
        </p:nvSpPr>
        <p:spPr>
          <a:xfrm>
            <a:off x="891282" y="1282870"/>
            <a:ext cx="7750694" cy="3724096"/>
          </a:xfrm>
          <a:prstGeom prst="rect">
            <a:avLst/>
          </a:prstGeom>
        </p:spPr>
        <p:txBody>
          <a:bodyPr wrap="square">
            <a:spAutoFit/>
          </a:bodyPr>
          <a:lstStyle/>
          <a:p>
            <a:r>
              <a:rPr lang="fr-FR" sz="2000" b="1" dirty="0">
                <a:solidFill>
                  <a:srgbClr val="FF0000"/>
                </a:solidFill>
                <a:latin typeface="Calibri"/>
              </a:rPr>
              <a:t>Généralités</a:t>
            </a:r>
          </a:p>
          <a:p>
            <a:endParaRPr lang="fr-FR" b="1" dirty="0"/>
          </a:p>
          <a:p>
            <a:pPr marL="800100" lvl="1" indent="-342900">
              <a:buFont typeface="Arial" panose="020B0604020202020204" pitchFamily="34" charset="0"/>
              <a:buChar char="•"/>
            </a:pPr>
            <a:r>
              <a:rPr lang="fr-FR" dirty="0">
                <a:solidFill>
                  <a:srgbClr val="4F81BD">
                    <a:lumMod val="50000"/>
                  </a:srgbClr>
                </a:solidFill>
                <a:latin typeface="+mn-lt"/>
              </a:rPr>
              <a:t>Une habilitation est accordée pour l'ensemble des épreuves repérées en CCF sur la réglementation de l'examen ; celles-ci ne peuvent pas être dissociées.</a:t>
            </a:r>
          </a:p>
          <a:p>
            <a:pPr marL="800100" lvl="1" indent="-342900">
              <a:buFont typeface="Arial" panose="020B0604020202020204" pitchFamily="34" charset="0"/>
              <a:buChar char="•"/>
            </a:pPr>
            <a:endParaRPr lang="fr-FR" dirty="0">
              <a:solidFill>
                <a:srgbClr val="4F81BD">
                  <a:lumMod val="50000"/>
                </a:srgbClr>
              </a:solidFill>
              <a:latin typeface="+mn-lt"/>
            </a:endParaRPr>
          </a:p>
          <a:p>
            <a:pPr marL="800100" lvl="1" indent="-342900">
              <a:buFont typeface="Arial" panose="020B0604020202020204" pitchFamily="34" charset="0"/>
              <a:buChar char="•"/>
            </a:pPr>
            <a:r>
              <a:rPr lang="fr-FR" dirty="0">
                <a:solidFill>
                  <a:srgbClr val="4F81BD">
                    <a:lumMod val="50000"/>
                  </a:srgbClr>
                </a:solidFill>
                <a:latin typeface="+mn-lt"/>
              </a:rPr>
              <a:t>Les CFA doivent tenir compte de l'évolution des référentiels d'examen tout au long de l'habilitation.</a:t>
            </a:r>
          </a:p>
          <a:p>
            <a:pPr marL="800100" lvl="1" indent="-342900">
              <a:buFont typeface="Arial" panose="020B0604020202020204" pitchFamily="34" charset="0"/>
              <a:buChar char="•"/>
            </a:pPr>
            <a:endParaRPr lang="fr-FR" dirty="0">
              <a:solidFill>
                <a:srgbClr val="4F81BD">
                  <a:lumMod val="50000"/>
                </a:srgbClr>
              </a:solidFill>
              <a:latin typeface="+mn-lt"/>
            </a:endParaRPr>
          </a:p>
          <a:p>
            <a:pPr marL="800100" lvl="1" indent="-342900">
              <a:buFont typeface="Arial" panose="020B0604020202020204" pitchFamily="34" charset="0"/>
              <a:buChar char="•"/>
            </a:pPr>
            <a:r>
              <a:rPr lang="fr-FR" dirty="0">
                <a:solidFill>
                  <a:srgbClr val="4F81BD">
                    <a:lumMod val="50000"/>
                  </a:srgbClr>
                </a:solidFill>
                <a:latin typeface="+mn-lt"/>
              </a:rPr>
              <a:t>Lors d'une rénovation d'un diplôme (nouvel intitulé, nouvelles épreuves en CCF...), l'habilitation au CCF du diplôme est automatiquement étendue.</a:t>
            </a:r>
          </a:p>
          <a:p>
            <a:pPr>
              <a:buFont typeface="Arial" panose="020B0604020202020204" pitchFamily="34" charset="0"/>
              <a:buChar char="•"/>
            </a:pPr>
            <a:endParaRPr lang="fr-FR" dirty="0" smtClean="0"/>
          </a:p>
        </p:txBody>
      </p:sp>
    </p:spTree>
    <p:extLst>
      <p:ext uri="{BB962C8B-B14F-4D97-AF65-F5344CB8AC3E}">
        <p14:creationId xmlns:p14="http://schemas.microsoft.com/office/powerpoint/2010/main" val="2618619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0" y="0"/>
            <a:ext cx="8784000" cy="980902"/>
          </a:xfrm>
        </p:spPr>
        <p:txBody>
          <a:bodyPr/>
          <a:lstStyle/>
          <a:p>
            <a:pPr eaLnBrk="1" hangingPunct="1">
              <a:defRPr/>
            </a:pPr>
            <a:r>
              <a:rPr lang="fr-FR" altLang="fr-FR" sz="2800" b="1" dirty="0" smtClean="0">
                <a:solidFill>
                  <a:schemeClr val="accent1">
                    <a:lumMod val="50000"/>
                  </a:schemeClr>
                </a:solidFill>
              </a:rPr>
              <a:t>Dépôt des demandes d’habilitation CCF</a:t>
            </a:r>
            <a:endParaRPr lang="fr-FR" altLang="fr-FR" sz="2800" b="1" dirty="0">
              <a:solidFill>
                <a:schemeClr val="accent1">
                  <a:lumMod val="50000"/>
                </a:schemeClr>
              </a:solidFill>
            </a:endParaRPr>
          </a:p>
        </p:txBody>
      </p:sp>
      <p:sp>
        <p:nvSpPr>
          <p:cNvPr id="17411" name="Rectangle 4"/>
          <p:cNvSpPr>
            <a:spLocks noChangeArrowheads="1"/>
          </p:cNvSpPr>
          <p:nvPr/>
        </p:nvSpPr>
        <p:spPr bwMode="auto">
          <a:xfrm>
            <a:off x="1209675" y="20907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fr-FR" altLang="fr-FR" sz="1800">
              <a:latin typeface="Arial" panose="020B0604020202020204" pitchFamily="34" charset="0"/>
            </a:endParaRPr>
          </a:p>
          <a:p>
            <a:pPr algn="ctr">
              <a:spcBef>
                <a:spcPct val="0"/>
              </a:spcBef>
              <a:buFontTx/>
              <a:buNone/>
            </a:pPr>
            <a:endParaRPr lang="fr-FR" altLang="fr-FR" sz="1800">
              <a:latin typeface="Arial" panose="020B0604020202020204" pitchFamily="34" charset="0"/>
            </a:endParaRPr>
          </a:p>
        </p:txBody>
      </p:sp>
      <p:sp>
        <p:nvSpPr>
          <p:cNvPr id="6" name="Espace réservé du contenu 4"/>
          <p:cNvSpPr txBox="1">
            <a:spLocks/>
          </p:cNvSpPr>
          <p:nvPr/>
        </p:nvSpPr>
        <p:spPr>
          <a:xfrm>
            <a:off x="744538" y="769958"/>
            <a:ext cx="7736074" cy="5349157"/>
          </a:xfrm>
          <a:prstGeom prst="rect">
            <a:avLst/>
          </a:prstGeom>
        </p:spPr>
        <p:txBody>
          <a:bodyPr wrap="square">
            <a:spAutoFit/>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fr-FR" sz="2000" b="1" dirty="0"/>
          </a:p>
          <a:p>
            <a:pPr>
              <a:buFont typeface="Wingdings" panose="05000000000000000000" pitchFamily="2" charset="2"/>
              <a:buChar char="v"/>
              <a:defRPr/>
            </a:pPr>
            <a:r>
              <a:rPr lang="fr-FR" sz="2000" b="1" dirty="0">
                <a:solidFill>
                  <a:srgbClr val="FF0000"/>
                </a:solidFill>
                <a:latin typeface="Calibri"/>
              </a:rPr>
              <a:t>Première demande d'habilitation au </a:t>
            </a:r>
            <a:r>
              <a:rPr lang="fr-FR" sz="2000" b="1" dirty="0" smtClean="0">
                <a:solidFill>
                  <a:srgbClr val="FF0000"/>
                </a:solidFill>
                <a:latin typeface="Calibri"/>
              </a:rPr>
              <a:t>CCF</a:t>
            </a:r>
          </a:p>
          <a:p>
            <a:pPr>
              <a:buFont typeface="Wingdings" panose="05000000000000000000" pitchFamily="2" charset="2"/>
              <a:buChar char="v"/>
              <a:defRPr/>
            </a:pPr>
            <a:endParaRPr lang="fr-FR" sz="2000" b="1" dirty="0">
              <a:solidFill>
                <a:srgbClr val="FF0000"/>
              </a:solidFill>
              <a:latin typeface="Calibri"/>
            </a:endParaRPr>
          </a:p>
          <a:p>
            <a:pPr marL="800100" lvl="1" indent="-342900">
              <a:spcBef>
                <a:spcPct val="0"/>
              </a:spcBef>
              <a:buFont typeface="Arial" panose="020B0604020202020204" pitchFamily="34" charset="0"/>
              <a:buChar char="•"/>
            </a:pPr>
            <a:r>
              <a:rPr lang="fr-FR" sz="1800" dirty="0">
                <a:solidFill>
                  <a:srgbClr val="4F81BD">
                    <a:lumMod val="50000"/>
                  </a:srgbClr>
                </a:solidFill>
              </a:rPr>
              <a:t>La demande d’habilitation doit être déposée avant l’entrée en formation des apprentis.</a:t>
            </a:r>
            <a:br>
              <a:rPr lang="fr-FR" sz="1800" dirty="0">
                <a:solidFill>
                  <a:srgbClr val="4F81BD">
                    <a:lumMod val="50000"/>
                  </a:srgbClr>
                </a:solidFill>
              </a:rPr>
            </a:br>
            <a:r>
              <a:rPr lang="fr-FR" sz="1800" dirty="0">
                <a:solidFill>
                  <a:srgbClr val="4F81BD">
                    <a:lumMod val="50000"/>
                  </a:srgbClr>
                </a:solidFill>
              </a:rPr>
              <a:t>(Ex : en BTS dépôt en mars 2022 pour la session 2024.)</a:t>
            </a:r>
            <a:br>
              <a:rPr lang="fr-FR" sz="1800" dirty="0">
                <a:solidFill>
                  <a:srgbClr val="4F81BD">
                    <a:lumMod val="50000"/>
                  </a:srgbClr>
                </a:solidFill>
              </a:rPr>
            </a:br>
            <a:r>
              <a:rPr lang="fr-FR" sz="1800" dirty="0">
                <a:solidFill>
                  <a:srgbClr val="4F81BD">
                    <a:lumMod val="50000"/>
                  </a:srgbClr>
                </a:solidFill>
              </a:rPr>
              <a:t/>
            </a:r>
            <a:br>
              <a:rPr lang="fr-FR" sz="1800" dirty="0">
                <a:solidFill>
                  <a:srgbClr val="4F81BD">
                    <a:lumMod val="50000"/>
                  </a:srgbClr>
                </a:solidFill>
              </a:rPr>
            </a:br>
            <a:r>
              <a:rPr lang="fr-FR" sz="1800" dirty="0">
                <a:solidFill>
                  <a:srgbClr val="4F81BD">
                    <a:lumMod val="50000"/>
                  </a:srgbClr>
                </a:solidFill>
              </a:rPr>
              <a:t>Sauf exception, l’habilitation à pratiquer le CCF n’est pas accordée pour la 1ère cohorte. (ex CAP : ouverture rentrée 2021, habilitation possible pour la session 2024).</a:t>
            </a:r>
          </a:p>
          <a:p>
            <a:endParaRPr lang="fr-FR" sz="2000" dirty="0"/>
          </a:p>
          <a:p>
            <a:pPr>
              <a:buFont typeface="Wingdings" panose="05000000000000000000" pitchFamily="2" charset="2"/>
              <a:buChar char="v"/>
              <a:defRPr/>
            </a:pPr>
            <a:r>
              <a:rPr lang="fr-FR" sz="2000" b="1" dirty="0">
                <a:solidFill>
                  <a:srgbClr val="FF0000"/>
                </a:solidFill>
                <a:latin typeface="Calibri"/>
              </a:rPr>
              <a:t>Renouvellement d'une habilitation au </a:t>
            </a:r>
            <a:r>
              <a:rPr lang="fr-FR" sz="2000" b="1" dirty="0" smtClean="0">
                <a:solidFill>
                  <a:srgbClr val="FF0000"/>
                </a:solidFill>
                <a:latin typeface="Calibri"/>
              </a:rPr>
              <a:t>CCF</a:t>
            </a:r>
          </a:p>
          <a:p>
            <a:pPr>
              <a:buFont typeface="Wingdings" panose="05000000000000000000" pitchFamily="2" charset="2"/>
              <a:buChar char="v"/>
              <a:defRPr/>
            </a:pPr>
            <a:endParaRPr lang="fr-FR" sz="2000" b="1" dirty="0" smtClean="0">
              <a:solidFill>
                <a:srgbClr val="FF0000"/>
              </a:solidFill>
              <a:latin typeface="Calibri"/>
            </a:endParaRPr>
          </a:p>
          <a:p>
            <a:pPr marL="806450" indent="-358775">
              <a:defRPr/>
            </a:pPr>
            <a:r>
              <a:rPr lang="fr-FR" sz="1800" dirty="0">
                <a:solidFill>
                  <a:srgbClr val="4F81BD">
                    <a:lumMod val="50000"/>
                  </a:srgbClr>
                </a:solidFill>
              </a:rPr>
              <a:t>L</a:t>
            </a:r>
            <a:r>
              <a:rPr lang="fr-FR" sz="1800" dirty="0" smtClean="0">
                <a:solidFill>
                  <a:srgbClr val="4F81BD">
                    <a:lumMod val="50000"/>
                  </a:srgbClr>
                </a:solidFill>
              </a:rPr>
              <a:t>’habilitation </a:t>
            </a:r>
            <a:r>
              <a:rPr lang="fr-FR" sz="1800" dirty="0">
                <a:solidFill>
                  <a:srgbClr val="4F81BD">
                    <a:lumMod val="50000"/>
                  </a:srgbClr>
                </a:solidFill>
              </a:rPr>
              <a:t>doit être </a:t>
            </a:r>
            <a:r>
              <a:rPr lang="fr-FR" sz="1800" dirty="0" smtClean="0">
                <a:solidFill>
                  <a:srgbClr val="4F81BD">
                    <a:lumMod val="50000"/>
                  </a:srgbClr>
                </a:solidFill>
              </a:rPr>
              <a:t>renouvelée La </a:t>
            </a:r>
            <a:r>
              <a:rPr lang="fr-FR" sz="1800" dirty="0">
                <a:solidFill>
                  <a:srgbClr val="4F81BD">
                    <a:lumMod val="50000"/>
                  </a:srgbClr>
                </a:solidFill>
              </a:rPr>
              <a:t>dernière année d'habilitation (à l'issue des 5 ans) .</a:t>
            </a:r>
          </a:p>
          <a:p>
            <a:pPr>
              <a:buFont typeface="Wingdings" panose="05000000000000000000" pitchFamily="2" charset="2"/>
              <a:buChar char="v"/>
              <a:defRPr/>
            </a:pPr>
            <a:endParaRPr lang="fr-FR" altLang="fr-FR" sz="2000" b="1" dirty="0" smtClean="0">
              <a:solidFill>
                <a:srgbClr val="FF0000"/>
              </a:solidFill>
              <a:cs typeface="Arial" pitchFamily="34" charset="0"/>
            </a:endParaRPr>
          </a:p>
          <a:p>
            <a:pPr marL="0" indent="0">
              <a:buFont typeface="Arial" panose="020B0604020202020204" pitchFamily="34" charset="0"/>
              <a:buNone/>
              <a:defRPr/>
            </a:pPr>
            <a:endParaRPr lang="fr-FR" altLang="fr-FR" sz="1000" b="1" dirty="0" smtClean="0">
              <a:solidFill>
                <a:srgbClr val="002060"/>
              </a:solidFill>
              <a:cs typeface="Arial" pitchFamily="34" charset="0"/>
            </a:endParaRPr>
          </a:p>
        </p:txBody>
      </p:sp>
    </p:spTree>
    <p:extLst>
      <p:ext uri="{BB962C8B-B14F-4D97-AF65-F5344CB8AC3E}">
        <p14:creationId xmlns:p14="http://schemas.microsoft.com/office/powerpoint/2010/main" val="42069968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3733" y="887718"/>
            <a:ext cx="7439458" cy="5539978"/>
          </a:xfrm>
          <a:prstGeom prst="rect">
            <a:avLst/>
          </a:prstGeom>
        </p:spPr>
        <p:txBody>
          <a:bodyPr wrap="square">
            <a:spAutoFit/>
          </a:bodyPr>
          <a:lstStyle/>
          <a:p>
            <a:pPr marL="285750" lvl="0" indent="-285750" eaLnBrk="0" hangingPunct="0">
              <a:buFont typeface="Wingdings" panose="05000000000000000000" pitchFamily="2" charset="2"/>
              <a:buChar char="v"/>
              <a:defRPr/>
            </a:pPr>
            <a:r>
              <a:rPr lang="fr-FR" sz="2400" b="1" dirty="0" smtClean="0">
                <a:solidFill>
                  <a:srgbClr val="FF0000"/>
                </a:solidFill>
                <a:latin typeface="+mn-lt"/>
              </a:rPr>
              <a:t>Procédure dématérialisée </a:t>
            </a:r>
          </a:p>
          <a:p>
            <a:pPr lvl="0" eaLnBrk="0" hangingPunct="0">
              <a:defRPr/>
            </a:pPr>
            <a:endParaRPr lang="fr-FR" sz="2400" b="1" dirty="0">
              <a:solidFill>
                <a:srgbClr val="4F81BD">
                  <a:lumMod val="50000"/>
                </a:srgbClr>
              </a:solidFill>
              <a:latin typeface="+mn-lt"/>
            </a:endParaRPr>
          </a:p>
          <a:p>
            <a:pPr marL="800100" lvl="1" indent="-342900">
              <a:buFont typeface="Arial" panose="020B0604020202020204" pitchFamily="34" charset="0"/>
              <a:buChar char="•"/>
            </a:pPr>
            <a:r>
              <a:rPr lang="fr-FR" sz="2400" dirty="0">
                <a:solidFill>
                  <a:srgbClr val="4F81BD">
                    <a:lumMod val="50000"/>
                  </a:srgbClr>
                </a:solidFill>
                <a:latin typeface="+mn-lt"/>
              </a:rPr>
              <a:t>Via le site MCPA</a:t>
            </a:r>
          </a:p>
          <a:p>
            <a:pPr marL="800100" lvl="1" indent="-342900">
              <a:buFont typeface="Arial" panose="020B0604020202020204" pitchFamily="34" charset="0"/>
              <a:buChar char="•"/>
            </a:pPr>
            <a:r>
              <a:rPr lang="fr-FR" sz="2400" dirty="0" smtClean="0">
                <a:solidFill>
                  <a:srgbClr val="4F81BD">
                    <a:lumMod val="50000"/>
                  </a:srgbClr>
                </a:solidFill>
                <a:latin typeface="+mn-lt"/>
              </a:rPr>
              <a:t>Sur la plateforme « Démarches simplifiées »</a:t>
            </a:r>
            <a:endParaRPr lang="fr-FR" sz="2400" dirty="0">
              <a:solidFill>
                <a:srgbClr val="4F81BD">
                  <a:lumMod val="50000"/>
                </a:srgbClr>
              </a:solidFill>
              <a:latin typeface="+mn-lt"/>
            </a:endParaRPr>
          </a:p>
          <a:p>
            <a:pPr lvl="1"/>
            <a:endParaRPr lang="fr-FR" altLang="fr-FR" sz="2400" b="1" dirty="0" smtClean="0">
              <a:solidFill>
                <a:srgbClr val="4F81BD">
                  <a:lumMod val="50000"/>
                </a:srgbClr>
              </a:solidFill>
              <a:latin typeface="+mn-lt"/>
            </a:endParaRPr>
          </a:p>
          <a:p>
            <a:pPr marL="285750" indent="-285750" eaLnBrk="0" hangingPunct="0">
              <a:buFont typeface="Wingdings" panose="05000000000000000000" pitchFamily="2" charset="2"/>
              <a:buChar char="v"/>
              <a:defRPr/>
            </a:pPr>
            <a:r>
              <a:rPr lang="fr-FR" altLang="fr-FR" sz="2400" b="1" dirty="0">
                <a:solidFill>
                  <a:srgbClr val="FF0000"/>
                </a:solidFill>
                <a:latin typeface="+mn-lt"/>
              </a:rPr>
              <a:t>Documents à </a:t>
            </a:r>
            <a:r>
              <a:rPr lang="fr-FR" altLang="fr-FR" sz="2400" b="1" dirty="0" smtClean="0">
                <a:solidFill>
                  <a:srgbClr val="FF0000"/>
                </a:solidFill>
                <a:latin typeface="+mn-lt"/>
              </a:rPr>
              <a:t>déposer sur la plateforme </a:t>
            </a:r>
            <a:endParaRPr lang="fr-FR" altLang="fr-FR" sz="2400" b="1" dirty="0">
              <a:solidFill>
                <a:srgbClr val="FF0000"/>
              </a:solidFill>
              <a:latin typeface="+mn-lt"/>
            </a:endParaRPr>
          </a:p>
          <a:p>
            <a:pPr marL="800100" lvl="1" indent="-342900">
              <a:buFont typeface="Arial" panose="020B0604020202020204" pitchFamily="34" charset="0"/>
              <a:buChar char="•"/>
            </a:pPr>
            <a:r>
              <a:rPr lang="fr-FR" altLang="fr-FR" sz="2400" dirty="0" smtClean="0">
                <a:solidFill>
                  <a:srgbClr val="4F81BD">
                    <a:lumMod val="50000"/>
                  </a:srgbClr>
                </a:solidFill>
                <a:latin typeface="+mn-lt"/>
              </a:rPr>
              <a:t>Qualification des membres de l’équipe pédagogique</a:t>
            </a:r>
          </a:p>
          <a:p>
            <a:pPr marL="800100" lvl="1" indent="-342900">
              <a:buFont typeface="Arial" panose="020B0604020202020204" pitchFamily="34" charset="0"/>
              <a:buChar char="•"/>
            </a:pPr>
            <a:r>
              <a:rPr lang="fr-FR" altLang="fr-FR" sz="2400" dirty="0" smtClean="0">
                <a:solidFill>
                  <a:srgbClr val="4F81BD">
                    <a:lumMod val="50000"/>
                  </a:srgbClr>
                </a:solidFill>
                <a:latin typeface="+mn-lt"/>
              </a:rPr>
              <a:t>Progressions pédagogiques</a:t>
            </a:r>
          </a:p>
          <a:p>
            <a:pPr marL="800100" lvl="1" indent="-342900">
              <a:buFont typeface="Arial" panose="020B0604020202020204" pitchFamily="34" charset="0"/>
              <a:buChar char="•"/>
            </a:pPr>
            <a:r>
              <a:rPr lang="fr-FR" altLang="fr-FR" sz="2400" dirty="0" smtClean="0">
                <a:solidFill>
                  <a:srgbClr val="4F81BD">
                    <a:lumMod val="50000"/>
                  </a:srgbClr>
                </a:solidFill>
                <a:latin typeface="+mn-lt"/>
              </a:rPr>
              <a:t>Exemples de situations d’évaluation certificative</a:t>
            </a:r>
          </a:p>
          <a:p>
            <a:pPr marL="800100" lvl="1" indent="-342900">
              <a:buFont typeface="Arial" panose="020B0604020202020204" pitchFamily="34" charset="0"/>
              <a:buChar char="•"/>
            </a:pPr>
            <a:endParaRPr lang="fr-FR" altLang="fr-FR" sz="2400" dirty="0" smtClean="0">
              <a:solidFill>
                <a:srgbClr val="4F81BD">
                  <a:lumMod val="50000"/>
                </a:srgbClr>
              </a:solidFill>
              <a:latin typeface="+mn-lt"/>
            </a:endParaRPr>
          </a:p>
          <a:p>
            <a:pPr marL="285750" lvl="1" indent="-285750" eaLnBrk="0" hangingPunct="0">
              <a:buFont typeface="Wingdings" panose="05000000000000000000" pitchFamily="2" charset="2"/>
              <a:buChar char="v"/>
              <a:defRPr/>
            </a:pPr>
            <a:r>
              <a:rPr lang="fr-FR" altLang="fr-FR" sz="2400" b="1" dirty="0">
                <a:solidFill>
                  <a:srgbClr val="FF0000"/>
                </a:solidFill>
                <a:latin typeface="+mn-lt"/>
              </a:rPr>
              <a:t>Traitement de la demande </a:t>
            </a:r>
          </a:p>
          <a:p>
            <a:pPr marL="800100" lvl="1" indent="-342900">
              <a:buFont typeface="Arial" panose="020B0604020202020204" pitchFamily="34" charset="0"/>
              <a:buChar char="•"/>
            </a:pPr>
            <a:r>
              <a:rPr lang="fr-FR" altLang="fr-FR" sz="2400" dirty="0" smtClean="0">
                <a:solidFill>
                  <a:srgbClr val="4F81BD">
                    <a:lumMod val="50000"/>
                  </a:srgbClr>
                </a:solidFill>
                <a:latin typeface="+mn-lt"/>
              </a:rPr>
              <a:t>Expertise des documents par les inspecteurs</a:t>
            </a:r>
          </a:p>
          <a:p>
            <a:pPr marL="800100" lvl="1" indent="-342900">
              <a:buFont typeface="Arial" panose="020B0604020202020204" pitchFamily="34" charset="0"/>
              <a:buChar char="•"/>
            </a:pPr>
            <a:r>
              <a:rPr lang="fr-FR" altLang="fr-FR" sz="2400" dirty="0" smtClean="0">
                <a:solidFill>
                  <a:srgbClr val="4F81BD">
                    <a:lumMod val="50000"/>
                  </a:srgbClr>
                </a:solidFill>
                <a:latin typeface="+mn-lt"/>
              </a:rPr>
              <a:t>Envoi d’un courrier signé de la rectrice actant l’habilitation pour 5 ans</a:t>
            </a:r>
            <a:endParaRPr lang="fr-FR" altLang="fr-FR" sz="2400" b="1" dirty="0">
              <a:latin typeface="+mn-lt"/>
            </a:endParaRPr>
          </a:p>
          <a:p>
            <a:pPr lvl="8"/>
            <a:endParaRPr lang="fr-FR" altLang="fr-FR" dirty="0" smtClean="0">
              <a:solidFill>
                <a:srgbClr val="00B050"/>
              </a:solidFill>
              <a:latin typeface="+mn-lt"/>
              <a:cs typeface="Arial" charset="0"/>
            </a:endParaRPr>
          </a:p>
        </p:txBody>
      </p:sp>
      <p:sp>
        <p:nvSpPr>
          <p:cNvPr id="4" name="Titre 1"/>
          <p:cNvSpPr>
            <a:spLocks noGrp="1"/>
          </p:cNvSpPr>
          <p:nvPr>
            <p:ph type="title"/>
          </p:nvPr>
        </p:nvSpPr>
        <p:spPr>
          <a:xfrm>
            <a:off x="0" y="-1"/>
            <a:ext cx="9144000" cy="717177"/>
          </a:xfrm>
        </p:spPr>
        <p:txBody>
          <a:bodyPr/>
          <a:lstStyle/>
          <a:p>
            <a:pPr eaLnBrk="1" hangingPunct="1">
              <a:defRPr/>
            </a:pPr>
            <a:r>
              <a:rPr lang="fr-FR" altLang="fr-FR" sz="2800" b="1" dirty="0" smtClean="0">
                <a:solidFill>
                  <a:schemeClr val="accent1">
                    <a:lumMod val="50000"/>
                  </a:schemeClr>
                </a:solidFill>
              </a:rPr>
              <a:t>Démarche d’habilitation CCF</a:t>
            </a:r>
            <a:endParaRPr lang="fr-FR" altLang="fr-FR" sz="2800" b="1" dirty="0">
              <a:solidFill>
                <a:schemeClr val="accent1">
                  <a:lumMod val="50000"/>
                </a:schemeClr>
              </a:solidFill>
            </a:endParaRPr>
          </a:p>
        </p:txBody>
      </p:sp>
    </p:spTree>
    <p:extLst>
      <p:ext uri="{BB962C8B-B14F-4D97-AF65-F5344CB8AC3E}">
        <p14:creationId xmlns:p14="http://schemas.microsoft.com/office/powerpoint/2010/main" val="299941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6"/>
                </a:solidFill>
                <a:latin typeface="Marianne"/>
              </a:rPr>
              <a:t>CAP</a:t>
            </a:r>
            <a:r>
              <a:rPr lang="fr-FR" sz="2400" b="1">
                <a:solidFill>
                  <a:schemeClr val="accent1">
                    <a:lumMod val="50000"/>
                  </a:schemeClr>
                </a:solidFill>
                <a:latin typeface="Marianne"/>
              </a:rPr>
              <a:t> </a:t>
            </a:r>
            <a:r>
              <a:rPr lang="fr-FR" sz="2400" b="1">
                <a:solidFill>
                  <a:schemeClr val="accent1">
                    <a:lumMod val="40000"/>
                    <a:lumOff val="60000"/>
                  </a:schemeClr>
                </a:solidFill>
                <a:latin typeface="Marianne"/>
              </a:rPr>
              <a:t>- BAC PRO – BP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graphicFrame>
        <p:nvGraphicFramePr>
          <p:cNvPr id="3" name="Tableau 2"/>
          <p:cNvGraphicFramePr>
            <a:graphicFrameLocks noGrp="1"/>
          </p:cNvGraphicFramePr>
          <p:nvPr/>
        </p:nvGraphicFramePr>
        <p:xfrm>
          <a:off x="118095" y="2267990"/>
          <a:ext cx="4319752" cy="2472355"/>
        </p:xfrm>
        <a:graphic>
          <a:graphicData uri="http://schemas.openxmlformats.org/drawingml/2006/table">
            <a:tbl>
              <a:tblPr firstRow="1" firstCol="1" bandRow="1"/>
              <a:tblGrid>
                <a:gridCol w="2191406">
                  <a:extLst>
                    <a:ext uri="{9D8B030D-6E8A-4147-A177-3AD203B41FA5}">
                      <a16:colId xmlns:a16="http://schemas.microsoft.com/office/drawing/2014/main" val="20000"/>
                    </a:ext>
                  </a:extLst>
                </a:gridCol>
                <a:gridCol w="2128346">
                  <a:extLst>
                    <a:ext uri="{9D8B030D-6E8A-4147-A177-3AD203B41FA5}">
                      <a16:colId xmlns:a16="http://schemas.microsoft.com/office/drawing/2014/main" val="20001"/>
                    </a:ext>
                  </a:extLst>
                </a:gridCol>
              </a:tblGrid>
              <a:tr h="343452">
                <a:tc>
                  <a:txBody>
                    <a:bodyPr/>
                    <a:lstStyle/>
                    <a:p>
                      <a:pPr algn="ctr">
                        <a:lnSpc>
                          <a:spcPct val="107000"/>
                        </a:lnSpc>
                        <a:spcAft>
                          <a:spcPts val="0"/>
                        </a:spcAft>
                        <a:defRPr/>
                      </a:pPr>
                      <a:r>
                        <a:rPr lang="fr-FR" sz="1400">
                          <a:solidFill>
                            <a:schemeClr val="tx1"/>
                          </a:solidFill>
                          <a:latin typeface="Marianne"/>
                        </a:rPr>
                        <a:t>MATHEMATIQUES</a:t>
                      </a:r>
                      <a:endParaRPr lang="fr-FR" sz="1400">
                        <a:solidFill>
                          <a:schemeClr val="tx1"/>
                        </a:solidFill>
                        <a:latin typeface="Marianne"/>
                        <a:ea typeface="Calibri"/>
                        <a:cs typeface="Times New Roman"/>
                      </a:endParaRPr>
                    </a:p>
                  </a:txBody>
                  <a:tcPr marL="48895" marR="48895" marT="9525" marB="0" anchor="ctr">
                    <a:solidFill>
                      <a:srgbClr val="6666FF"/>
                    </a:solidFill>
                  </a:tcPr>
                </a:tc>
                <a:tc>
                  <a:txBody>
                    <a:bodyPr/>
                    <a:lstStyle/>
                    <a:p>
                      <a:pPr marR="38735" algn="ctr">
                        <a:lnSpc>
                          <a:spcPct val="107000"/>
                        </a:lnSpc>
                        <a:spcAft>
                          <a:spcPts val="0"/>
                        </a:spcAft>
                        <a:defRPr/>
                      </a:pPr>
                      <a:r>
                        <a:rPr lang="fr-FR" sz="1400">
                          <a:solidFill>
                            <a:schemeClr val="tx1"/>
                          </a:solidFill>
                          <a:latin typeface="Marianne"/>
                        </a:rPr>
                        <a:t>PHYSIQUE-CHIMIE</a:t>
                      </a:r>
                      <a:endParaRPr lang="fr-FR" sz="1400">
                        <a:solidFill>
                          <a:schemeClr val="tx1"/>
                        </a:solidFill>
                        <a:latin typeface="Marianne"/>
                        <a:ea typeface="Calibri"/>
                        <a:cs typeface="Times New Roman"/>
                      </a:endParaRPr>
                    </a:p>
                  </a:txBody>
                  <a:tcPr marL="48895" marR="48895" marT="9525" marB="0" anchor="ctr">
                    <a:solidFill>
                      <a:srgbClr val="FFFF99"/>
                    </a:solidFill>
                  </a:tcPr>
                </a:tc>
                <a:extLst>
                  <a:ext uri="{0D108BD9-81ED-4DB2-BD59-A6C34878D82A}">
                    <a16:rowId xmlns:a16="http://schemas.microsoft.com/office/drawing/2014/main" val="10000"/>
                  </a:ext>
                </a:extLst>
              </a:tr>
              <a:tr h="343452">
                <a:tc>
                  <a:txBody>
                    <a:bodyPr/>
                    <a:lstStyle/>
                    <a:p>
                      <a:pPr algn="ctr">
                        <a:lnSpc>
                          <a:spcPct val="107000"/>
                        </a:lnSpc>
                        <a:spcAft>
                          <a:spcPts val="0"/>
                        </a:spcAft>
                        <a:defRPr/>
                      </a:pPr>
                      <a:r>
                        <a:rPr lang="fr-FR" sz="1400" b="0">
                          <a:solidFill>
                            <a:schemeClr val="tx1"/>
                          </a:solidFill>
                          <a:latin typeface="Marianne"/>
                        </a:rPr>
                        <a:t>Une situation d’évaluation</a:t>
                      </a:r>
                      <a:endParaRPr lang="fr-FR" sz="1400" b="0">
                        <a:solidFill>
                          <a:schemeClr val="tx1"/>
                        </a:solidFill>
                        <a:latin typeface="Marianne"/>
                        <a:ea typeface="Calibri"/>
                        <a:cs typeface="Times New Roman"/>
                      </a:endParaRPr>
                    </a:p>
                  </a:txBody>
                  <a:tcPr marL="48895" marR="48895" marT="9525" marB="0" anchor="ctr">
                    <a:solidFill>
                      <a:srgbClr val="6666FF"/>
                    </a:solidFill>
                  </a:tcPr>
                </a:tc>
                <a:tc>
                  <a:txBody>
                    <a:bodyPr/>
                    <a:lstStyle/>
                    <a:p>
                      <a:pPr algn="ctr">
                        <a:lnSpc>
                          <a:spcPct val="107000"/>
                        </a:lnSpc>
                        <a:spcAft>
                          <a:spcPts val="0"/>
                        </a:spcAft>
                        <a:defRPr/>
                      </a:pPr>
                      <a:r>
                        <a:rPr lang="fr-FR" sz="1400" b="0">
                          <a:latin typeface="Marianne"/>
                        </a:rPr>
                        <a:t>Une situation d’évaluation</a:t>
                      </a:r>
                      <a:endParaRPr lang="fr-FR" sz="1400" b="0">
                        <a:latin typeface="Marianne"/>
                        <a:ea typeface="Calibri"/>
                        <a:cs typeface="Times New Roman"/>
                      </a:endParaRPr>
                    </a:p>
                  </a:txBody>
                  <a:tcPr marL="48895" marR="48895" marT="9525" marB="0" anchor="ctr">
                    <a:solidFill>
                      <a:srgbClr val="FFFF99"/>
                    </a:solidFill>
                  </a:tcPr>
                </a:tc>
                <a:extLst>
                  <a:ext uri="{0D108BD9-81ED-4DB2-BD59-A6C34878D82A}">
                    <a16:rowId xmlns:a16="http://schemas.microsoft.com/office/drawing/2014/main" val="10001"/>
                  </a:ext>
                </a:extLst>
              </a:tr>
              <a:tr h="343452">
                <a:tc>
                  <a:txBody>
                    <a:bodyPr/>
                    <a:lstStyle/>
                    <a:p>
                      <a:pPr algn="ctr">
                        <a:lnSpc>
                          <a:spcPct val="107000"/>
                        </a:lnSpc>
                        <a:spcAft>
                          <a:spcPts val="0"/>
                        </a:spcAft>
                        <a:defRPr/>
                      </a:pPr>
                      <a:r>
                        <a:rPr lang="fr-FR" sz="1400" b="0">
                          <a:solidFill>
                            <a:schemeClr val="tx1"/>
                          </a:solidFill>
                          <a:latin typeface="Marianne"/>
                        </a:rPr>
                        <a:t>45 minutes</a:t>
                      </a:r>
                      <a:endParaRPr lang="fr-FR" sz="1400" b="0">
                        <a:solidFill>
                          <a:schemeClr val="tx1"/>
                        </a:solidFill>
                        <a:latin typeface="Marianne"/>
                        <a:ea typeface="Calibri"/>
                        <a:cs typeface="Times New Roman"/>
                      </a:endParaRPr>
                    </a:p>
                  </a:txBody>
                  <a:tcPr marL="48895" marR="48895" marT="9525" marB="0" anchor="ctr">
                    <a:solidFill>
                      <a:srgbClr val="6666FF"/>
                    </a:solidFill>
                  </a:tcPr>
                </a:tc>
                <a:tc>
                  <a:txBody>
                    <a:bodyPr/>
                    <a:lstStyle/>
                    <a:p>
                      <a:pPr algn="ctr">
                        <a:lnSpc>
                          <a:spcPct val="107000"/>
                        </a:lnSpc>
                        <a:spcAft>
                          <a:spcPts val="0"/>
                        </a:spcAft>
                        <a:defRPr/>
                      </a:pPr>
                      <a:r>
                        <a:rPr lang="fr-FR" sz="1400" b="0">
                          <a:latin typeface="Marianne"/>
                        </a:rPr>
                        <a:t>45 minutes</a:t>
                      </a:r>
                      <a:endParaRPr lang="fr-FR" sz="1400" b="0">
                        <a:latin typeface="Marianne"/>
                        <a:ea typeface="Calibri"/>
                        <a:cs typeface="Times New Roman"/>
                      </a:endParaRPr>
                    </a:p>
                  </a:txBody>
                  <a:tcPr marL="48895" marR="48895" marT="9525" marB="0" anchor="ctr">
                    <a:solidFill>
                      <a:srgbClr val="FFFF99"/>
                    </a:solidFill>
                  </a:tcPr>
                </a:tc>
                <a:extLst>
                  <a:ext uri="{0D108BD9-81ED-4DB2-BD59-A6C34878D82A}">
                    <a16:rowId xmlns:a16="http://schemas.microsoft.com/office/drawing/2014/main" val="10002"/>
                  </a:ext>
                </a:extLst>
              </a:tr>
              <a:tr h="1006900">
                <a:tc>
                  <a:txBody>
                    <a:bodyPr/>
                    <a:lstStyle/>
                    <a:p>
                      <a:pPr algn="ctr">
                        <a:lnSpc>
                          <a:spcPct val="107000"/>
                        </a:lnSpc>
                        <a:spcAft>
                          <a:spcPts val="0"/>
                        </a:spcAft>
                        <a:defRPr/>
                      </a:pPr>
                      <a:r>
                        <a:rPr lang="fr-FR" sz="1400" b="0">
                          <a:solidFill>
                            <a:schemeClr val="tx1"/>
                          </a:solidFill>
                          <a:latin typeface="Marianne"/>
                        </a:rPr>
                        <a:t>Au cours de la dernière année de formation conduisant à la délivrance du diplôme.</a:t>
                      </a:r>
                      <a:endParaRPr lang="fr-FR" sz="1400" b="0">
                        <a:solidFill>
                          <a:schemeClr val="tx1"/>
                        </a:solidFill>
                        <a:latin typeface="Marianne"/>
                        <a:ea typeface="Calibri"/>
                        <a:cs typeface="Times New Roman"/>
                      </a:endParaRPr>
                    </a:p>
                  </a:txBody>
                  <a:tcPr marL="48895" marR="48895" marT="9525" marB="0" anchor="ctr">
                    <a:solidFill>
                      <a:srgbClr val="6666FF"/>
                    </a:solidFill>
                  </a:tcPr>
                </a:tc>
                <a:tc>
                  <a:txBody>
                    <a:bodyPr/>
                    <a:lstStyle/>
                    <a:p>
                      <a:pPr algn="ctr">
                        <a:lnSpc>
                          <a:spcPct val="107000"/>
                        </a:lnSpc>
                        <a:spcAft>
                          <a:spcPts val="0"/>
                        </a:spcAft>
                        <a:defRPr/>
                      </a:pPr>
                      <a:r>
                        <a:rPr lang="fr-FR" sz="1400" b="0">
                          <a:latin typeface="Marianne"/>
                        </a:rPr>
                        <a:t>Au cours de la dernière année de formation conduisant à la délivrance du diplôme.</a:t>
                      </a:r>
                      <a:endParaRPr lang="fr-FR" sz="1400" b="0">
                        <a:latin typeface="Marianne"/>
                        <a:ea typeface="Calibri"/>
                        <a:cs typeface="Times New Roman"/>
                      </a:endParaRPr>
                    </a:p>
                  </a:txBody>
                  <a:tcPr marL="48895" marR="48895" marT="9525" marB="0" anchor="ctr">
                    <a:solidFill>
                      <a:srgbClr val="FFFF99"/>
                    </a:solidFill>
                  </a:tcPr>
                </a:tc>
                <a:extLst>
                  <a:ext uri="{0D108BD9-81ED-4DB2-BD59-A6C34878D82A}">
                    <a16:rowId xmlns:a16="http://schemas.microsoft.com/office/drawing/2014/main" val="10003"/>
                  </a:ext>
                </a:extLst>
              </a:tr>
              <a:tr h="435099">
                <a:tc>
                  <a:txBody>
                    <a:bodyPr/>
                    <a:lstStyle/>
                    <a:p>
                      <a:pPr algn="ctr">
                        <a:lnSpc>
                          <a:spcPct val="107000"/>
                        </a:lnSpc>
                        <a:spcAft>
                          <a:spcPts val="0"/>
                        </a:spcAft>
                        <a:defRPr/>
                      </a:pPr>
                      <a:r>
                        <a:rPr lang="fr-FR" sz="1400" b="0">
                          <a:solidFill>
                            <a:schemeClr val="tx1"/>
                          </a:solidFill>
                          <a:latin typeface="Marianne"/>
                        </a:rPr>
                        <a:t>Notée sur </a:t>
                      </a:r>
                      <a:r>
                        <a:rPr lang="fr-FR" sz="1400" b="1">
                          <a:solidFill>
                            <a:schemeClr val="tx1"/>
                          </a:solidFill>
                          <a:latin typeface="Marianne"/>
                        </a:rPr>
                        <a:t>12 points</a:t>
                      </a:r>
                      <a:endParaRPr lang="fr-FR" sz="1400" b="1">
                        <a:solidFill>
                          <a:schemeClr val="tx1"/>
                        </a:solidFill>
                        <a:latin typeface="Marianne"/>
                        <a:ea typeface="Calibri"/>
                        <a:cs typeface="Times New Roman"/>
                      </a:endParaRPr>
                    </a:p>
                  </a:txBody>
                  <a:tcPr marL="48895" marR="48895" marT="9525" marB="0" anchor="ctr">
                    <a:solidFill>
                      <a:srgbClr val="6666FF"/>
                    </a:solidFill>
                  </a:tcPr>
                </a:tc>
                <a:tc>
                  <a:txBody>
                    <a:bodyPr/>
                    <a:lstStyle/>
                    <a:p>
                      <a:pPr algn="ctr">
                        <a:lnSpc>
                          <a:spcPct val="107000"/>
                        </a:lnSpc>
                        <a:spcAft>
                          <a:spcPts val="0"/>
                        </a:spcAft>
                        <a:defRPr/>
                      </a:pPr>
                      <a:r>
                        <a:rPr lang="fr-FR" sz="1400" b="0">
                          <a:latin typeface="Marianne"/>
                        </a:rPr>
                        <a:t>Notée sur </a:t>
                      </a:r>
                      <a:r>
                        <a:rPr lang="fr-FR" sz="1400" b="1">
                          <a:latin typeface="Marianne"/>
                        </a:rPr>
                        <a:t>8 points</a:t>
                      </a:r>
                      <a:endParaRPr lang="fr-FR" sz="1400" b="1">
                        <a:latin typeface="Marianne"/>
                        <a:ea typeface="Calibri"/>
                        <a:cs typeface="Times New Roman"/>
                      </a:endParaRPr>
                    </a:p>
                  </a:txBody>
                  <a:tcPr marL="48895" marR="48895" marT="9525" marB="0" anchor="ctr">
                    <a:solidFill>
                      <a:srgbClr val="FFFF99"/>
                    </a:solidFill>
                  </a:tcPr>
                </a:tc>
                <a:extLst>
                  <a:ext uri="{0D108BD9-81ED-4DB2-BD59-A6C34878D82A}">
                    <a16:rowId xmlns:a16="http://schemas.microsoft.com/office/drawing/2014/main" val="10004"/>
                  </a:ext>
                </a:extLst>
              </a:tr>
            </a:tbl>
          </a:graphicData>
        </a:graphic>
      </p:graphicFrame>
      <p:sp>
        <p:nvSpPr>
          <p:cNvPr id="2" name="ZoneTexte 1"/>
          <p:cNvSpPr txBox="1"/>
          <p:nvPr/>
        </p:nvSpPr>
        <p:spPr bwMode="auto">
          <a:xfrm>
            <a:off x="5101306" y="5484927"/>
            <a:ext cx="4544725" cy="253916"/>
          </a:xfrm>
          <a:prstGeom prst="rect">
            <a:avLst/>
          </a:prstGeom>
          <a:noFill/>
        </p:spPr>
        <p:txBody>
          <a:bodyPr wrap="square" rtlCol="0">
            <a:spAutoFit/>
          </a:bodyPr>
          <a:lstStyle/>
          <a:p>
            <a:pPr>
              <a:defRPr/>
            </a:pPr>
            <a:r>
              <a:rPr lang="fr-FR" sz="1050" i="1">
                <a:latin typeface="Marianne"/>
              </a:rPr>
              <a:t>JORF n° 0206 du 5 septembre 2019 - </a:t>
            </a:r>
            <a:r>
              <a:rPr lang="fr-FR" sz="1050" i="1" u="sng">
                <a:latin typeface="Marianne"/>
                <a:hlinkClick r:id="rId2" tooltip="https://www.legifrance.gouv.fr/loda/id/JORFTEXT000039034347/"/>
              </a:rPr>
              <a:t>Arrêté du 30 août 2019</a:t>
            </a:r>
            <a:r>
              <a:rPr lang="fr-FR" sz="1050" u="sng">
                <a:latin typeface="Marianne"/>
                <a:hlinkClick r:id="rId2" tooltip="https://www.legifrance.gouv.fr/loda/id/JORFTEXT000039034347/"/>
              </a:rPr>
              <a:t> </a:t>
            </a:r>
            <a:endParaRPr lang="fr-FR" sz="1050">
              <a:latin typeface="Marianne"/>
            </a:endParaRPr>
          </a:p>
        </p:txBody>
      </p:sp>
      <p:graphicFrame>
        <p:nvGraphicFramePr>
          <p:cNvPr id="8" name="Tableau 7"/>
          <p:cNvGraphicFramePr>
            <a:graphicFrameLocks noGrp="1"/>
          </p:cNvGraphicFramePr>
          <p:nvPr/>
        </p:nvGraphicFramePr>
        <p:xfrm>
          <a:off x="4603240" y="2291561"/>
          <a:ext cx="4319752" cy="2624309"/>
        </p:xfrm>
        <a:graphic>
          <a:graphicData uri="http://schemas.openxmlformats.org/drawingml/2006/table">
            <a:tbl>
              <a:tblPr firstRow="1" firstCol="1" bandRow="1"/>
              <a:tblGrid>
                <a:gridCol w="2191406">
                  <a:extLst>
                    <a:ext uri="{9D8B030D-6E8A-4147-A177-3AD203B41FA5}">
                      <a16:colId xmlns:a16="http://schemas.microsoft.com/office/drawing/2014/main" val="20000"/>
                    </a:ext>
                  </a:extLst>
                </a:gridCol>
                <a:gridCol w="2128346">
                  <a:extLst>
                    <a:ext uri="{9D8B030D-6E8A-4147-A177-3AD203B41FA5}">
                      <a16:colId xmlns:a16="http://schemas.microsoft.com/office/drawing/2014/main" val="20001"/>
                    </a:ext>
                  </a:extLst>
                </a:gridCol>
              </a:tblGrid>
              <a:tr h="333320">
                <a:tc>
                  <a:txBody>
                    <a:bodyPr/>
                    <a:lstStyle/>
                    <a:p>
                      <a:pPr algn="ctr">
                        <a:lnSpc>
                          <a:spcPct val="107000"/>
                        </a:lnSpc>
                        <a:spcAft>
                          <a:spcPts val="0"/>
                        </a:spcAft>
                        <a:defRPr/>
                      </a:pPr>
                      <a:r>
                        <a:rPr lang="fr-FR" sz="1400">
                          <a:solidFill>
                            <a:schemeClr val="tx1"/>
                          </a:solidFill>
                          <a:latin typeface="Marianne"/>
                        </a:rPr>
                        <a:t>MATHEMATIQUES</a:t>
                      </a:r>
                      <a:endParaRPr lang="fr-FR" sz="1400">
                        <a:solidFill>
                          <a:schemeClr val="tx1"/>
                        </a:solidFill>
                        <a:latin typeface="Marianne"/>
                        <a:ea typeface="Calibri"/>
                        <a:cs typeface="Times New Roman"/>
                      </a:endParaRPr>
                    </a:p>
                  </a:txBody>
                  <a:tcPr marL="48895" marR="48895" marT="9525" marB="0" anchor="ctr">
                    <a:solidFill>
                      <a:srgbClr val="99CCFF"/>
                    </a:solidFill>
                  </a:tcPr>
                </a:tc>
                <a:tc>
                  <a:txBody>
                    <a:bodyPr/>
                    <a:lstStyle/>
                    <a:p>
                      <a:pPr marR="38735" algn="ctr">
                        <a:lnSpc>
                          <a:spcPct val="107000"/>
                        </a:lnSpc>
                        <a:spcAft>
                          <a:spcPts val="0"/>
                        </a:spcAft>
                        <a:defRPr/>
                      </a:pPr>
                      <a:r>
                        <a:rPr lang="fr-FR" sz="1400">
                          <a:solidFill>
                            <a:schemeClr val="tx1"/>
                          </a:solidFill>
                          <a:latin typeface="Marianne"/>
                        </a:rPr>
                        <a:t>PHYSIQUE-CHIMIE</a:t>
                      </a:r>
                      <a:endParaRPr lang="fr-FR" sz="1400">
                        <a:solidFill>
                          <a:schemeClr val="tx1"/>
                        </a:solidFill>
                        <a:latin typeface="Marianne"/>
                        <a:ea typeface="Calibri"/>
                        <a:cs typeface="Times New Roman"/>
                      </a:endParaRPr>
                    </a:p>
                  </a:txBody>
                  <a:tcPr marL="48895" marR="48895" marT="9525" marB="0" anchor="ctr">
                    <a:solidFill>
                      <a:srgbClr val="FFFFCC"/>
                    </a:solidFill>
                  </a:tcPr>
                </a:tc>
                <a:extLst>
                  <a:ext uri="{0D108BD9-81ED-4DB2-BD59-A6C34878D82A}">
                    <a16:rowId xmlns:a16="http://schemas.microsoft.com/office/drawing/2014/main" val="10000"/>
                  </a:ext>
                </a:extLst>
              </a:tr>
              <a:tr h="371015">
                <a:tc gridSpan="2">
                  <a:txBody>
                    <a:bodyPr/>
                    <a:lstStyle/>
                    <a:p>
                      <a:pPr algn="ctr">
                        <a:lnSpc>
                          <a:spcPct val="107000"/>
                        </a:lnSpc>
                        <a:spcAft>
                          <a:spcPts val="0"/>
                        </a:spcAft>
                        <a:defRPr/>
                      </a:pPr>
                      <a:r>
                        <a:rPr lang="fr-FR" sz="1400" b="0">
                          <a:solidFill>
                            <a:srgbClr val="002060"/>
                          </a:solidFill>
                          <a:latin typeface="Marianne"/>
                          <a:ea typeface="Calibri"/>
                          <a:cs typeface="Times New Roman"/>
                        </a:rPr>
                        <a:t>une épreuve comportant un partie mathématiques et une partie physique-chimie</a:t>
                      </a:r>
                    </a:p>
                  </a:txBody>
                  <a:tcPr marL="48895" marR="48895" marT="9525" marB="0" anchor="ctr">
                    <a:solidFill>
                      <a:schemeClr val="bg1"/>
                    </a:solidFill>
                  </a:tcPr>
                </a:tc>
                <a:tc hMerge="1">
                  <a:txBody>
                    <a:bodyPr/>
                    <a:lstStyle/>
                    <a:p>
                      <a:endParaRPr/>
                    </a:p>
                  </a:txBody>
                  <a:tcPr/>
                </a:tc>
                <a:extLst>
                  <a:ext uri="{0D108BD9-81ED-4DB2-BD59-A6C34878D82A}">
                    <a16:rowId xmlns:a16="http://schemas.microsoft.com/office/drawing/2014/main" val="10001"/>
                  </a:ext>
                </a:extLst>
              </a:tr>
              <a:tr h="428397">
                <a:tc gridSpan="2">
                  <a:txBody>
                    <a:bodyPr/>
                    <a:lstStyle/>
                    <a:p>
                      <a:pPr algn="ctr">
                        <a:lnSpc>
                          <a:spcPct val="107000"/>
                        </a:lnSpc>
                        <a:spcAft>
                          <a:spcPts val="0"/>
                        </a:spcAft>
                        <a:defRPr/>
                      </a:pPr>
                      <a:r>
                        <a:rPr lang="fr-FR" sz="1400" b="1">
                          <a:solidFill>
                            <a:schemeClr val="tx1"/>
                          </a:solidFill>
                          <a:latin typeface="Marianne"/>
                        </a:rPr>
                        <a:t>1 heure 30 min</a:t>
                      </a:r>
                      <a:endParaRPr lang="fr-FR" sz="1400" b="1">
                        <a:latin typeface="Marianne"/>
                        <a:ea typeface="Calibri"/>
                        <a:cs typeface="Times New Roman"/>
                      </a:endParaRPr>
                    </a:p>
                  </a:txBody>
                  <a:tcPr marL="48895" marR="48895" marT="9525" marB="0" anchor="ctr">
                    <a:solidFill>
                      <a:schemeClr val="bg1"/>
                    </a:solidFill>
                  </a:tcPr>
                </a:tc>
                <a:tc hMerge="1">
                  <a:txBody>
                    <a:bodyPr/>
                    <a:lstStyle/>
                    <a:p>
                      <a:endParaRPr/>
                    </a:p>
                  </a:txBody>
                  <a:tcPr/>
                </a:tc>
                <a:extLst>
                  <a:ext uri="{0D108BD9-81ED-4DB2-BD59-A6C34878D82A}">
                    <a16:rowId xmlns:a16="http://schemas.microsoft.com/office/drawing/2014/main" val="10002"/>
                  </a:ext>
                </a:extLst>
              </a:tr>
              <a:tr h="692895">
                <a:tc>
                  <a:txBody>
                    <a:bodyPr/>
                    <a:lstStyle/>
                    <a:p>
                      <a:pPr algn="ctr">
                        <a:lnSpc>
                          <a:spcPct val="107000"/>
                        </a:lnSpc>
                        <a:spcAft>
                          <a:spcPts val="0"/>
                        </a:spcAft>
                        <a:defRPr/>
                      </a:pPr>
                      <a:r>
                        <a:rPr lang="fr-FR" sz="1400" b="0">
                          <a:solidFill>
                            <a:schemeClr val="tx1"/>
                          </a:solidFill>
                          <a:latin typeface="Marianne"/>
                        </a:rPr>
                        <a:t>Conçue pour être traitée en </a:t>
                      </a:r>
                      <a:r>
                        <a:rPr lang="fr-FR" sz="1400" b="1">
                          <a:solidFill>
                            <a:schemeClr val="tx1"/>
                          </a:solidFill>
                          <a:latin typeface="Marianne"/>
                        </a:rPr>
                        <a:t>45 min</a:t>
                      </a:r>
                      <a:endParaRPr lang="fr-FR" sz="1400" b="1">
                        <a:solidFill>
                          <a:schemeClr val="tx1"/>
                        </a:solidFill>
                        <a:latin typeface="Marianne"/>
                        <a:ea typeface="Calibri"/>
                        <a:cs typeface="Times New Roman"/>
                      </a:endParaRPr>
                    </a:p>
                  </a:txBody>
                  <a:tcPr marL="48895" marR="48895" marT="9525" marB="0" anchor="ctr">
                    <a:solidFill>
                      <a:srgbClr val="99CCFF"/>
                    </a:solidFill>
                  </a:tcPr>
                </a:tc>
                <a:tc>
                  <a:txBody>
                    <a:bodyPr/>
                    <a:lstStyle/>
                    <a:p>
                      <a:pPr marL="0" marR="0" indent="0" algn="ctr" defTabSz="457200">
                        <a:lnSpc>
                          <a:spcPct val="107000"/>
                        </a:lnSpc>
                        <a:spcBef>
                          <a:spcPts val="0"/>
                        </a:spcBef>
                        <a:spcAft>
                          <a:spcPts val="0"/>
                        </a:spcAft>
                        <a:buClrTx/>
                        <a:buSzTx/>
                        <a:buFontTx/>
                        <a:buNone/>
                        <a:defRPr/>
                      </a:pPr>
                      <a:r>
                        <a:rPr lang="fr-FR" sz="1400" b="0">
                          <a:solidFill>
                            <a:schemeClr val="tx1"/>
                          </a:solidFill>
                          <a:latin typeface="Marianne"/>
                        </a:rPr>
                        <a:t>Conçue pour être traitée en </a:t>
                      </a:r>
                      <a:r>
                        <a:rPr lang="fr-FR" sz="1400" b="1">
                          <a:solidFill>
                            <a:schemeClr val="tx1"/>
                          </a:solidFill>
                          <a:latin typeface="Marianne"/>
                        </a:rPr>
                        <a:t>45 min</a:t>
                      </a:r>
                      <a:endParaRPr lang="fr-FR" sz="1400" b="1">
                        <a:solidFill>
                          <a:schemeClr val="tx1"/>
                        </a:solidFill>
                        <a:latin typeface="Marianne"/>
                        <a:ea typeface="Calibri"/>
                        <a:cs typeface="Times New Roman"/>
                      </a:endParaRPr>
                    </a:p>
                  </a:txBody>
                  <a:tcPr marL="48895" marR="48895" marT="9525" marB="0" anchor="ctr">
                    <a:solidFill>
                      <a:srgbClr val="FFFFCC"/>
                    </a:solidFill>
                  </a:tcPr>
                </a:tc>
                <a:extLst>
                  <a:ext uri="{0D108BD9-81ED-4DB2-BD59-A6C34878D82A}">
                    <a16:rowId xmlns:a16="http://schemas.microsoft.com/office/drawing/2014/main" val="10003"/>
                  </a:ext>
                </a:extLst>
              </a:tr>
              <a:tr h="703607">
                <a:tc>
                  <a:txBody>
                    <a:bodyPr/>
                    <a:lstStyle/>
                    <a:p>
                      <a:pPr algn="ctr">
                        <a:lnSpc>
                          <a:spcPct val="107000"/>
                        </a:lnSpc>
                        <a:spcAft>
                          <a:spcPts val="0"/>
                        </a:spcAft>
                        <a:defRPr/>
                      </a:pPr>
                      <a:r>
                        <a:rPr lang="fr-FR" sz="1400" b="0">
                          <a:solidFill>
                            <a:schemeClr val="tx1"/>
                          </a:solidFill>
                          <a:latin typeface="Marianne"/>
                          <a:ea typeface="Calibri"/>
                          <a:cs typeface="Times New Roman"/>
                        </a:rPr>
                        <a:t>Notée sur </a:t>
                      </a:r>
                      <a:r>
                        <a:rPr lang="fr-FR" sz="1400" b="1">
                          <a:solidFill>
                            <a:schemeClr val="tx1"/>
                          </a:solidFill>
                          <a:latin typeface="Marianne"/>
                          <a:ea typeface="Calibri"/>
                          <a:cs typeface="Times New Roman"/>
                        </a:rPr>
                        <a:t>12 points</a:t>
                      </a:r>
                    </a:p>
                  </a:txBody>
                  <a:tcPr marL="48895" marR="48895" marT="9525" marB="0" anchor="ctr">
                    <a:solidFill>
                      <a:srgbClr val="99CCFF"/>
                    </a:solidFill>
                  </a:tcPr>
                </a:tc>
                <a:tc>
                  <a:txBody>
                    <a:bodyPr/>
                    <a:lstStyle/>
                    <a:p>
                      <a:pPr algn="ctr">
                        <a:lnSpc>
                          <a:spcPct val="107000"/>
                        </a:lnSpc>
                        <a:spcAft>
                          <a:spcPts val="0"/>
                        </a:spcAft>
                        <a:defRPr/>
                      </a:pPr>
                      <a:r>
                        <a:rPr lang="fr-FR" sz="1400" b="0">
                          <a:latin typeface="Marianne"/>
                          <a:ea typeface="Calibri"/>
                          <a:cs typeface="Times New Roman"/>
                        </a:rPr>
                        <a:t>Notée sur </a:t>
                      </a:r>
                      <a:r>
                        <a:rPr lang="fr-FR" sz="1400" b="1">
                          <a:latin typeface="Marianne"/>
                          <a:ea typeface="Calibri"/>
                          <a:cs typeface="Times New Roman"/>
                        </a:rPr>
                        <a:t>8 points</a:t>
                      </a:r>
                    </a:p>
                  </a:txBody>
                  <a:tcPr marL="48895" marR="48895" marT="9525" marB="0" anchor="ctr">
                    <a:solidFill>
                      <a:srgbClr val="FFFFCC"/>
                    </a:solidFill>
                  </a:tcPr>
                </a:tc>
                <a:extLst>
                  <a:ext uri="{0D108BD9-81ED-4DB2-BD59-A6C34878D82A}">
                    <a16:rowId xmlns:a16="http://schemas.microsoft.com/office/drawing/2014/main" val="10004"/>
                  </a:ext>
                </a:extLst>
              </a:tr>
            </a:tbl>
          </a:graphicData>
        </a:graphic>
      </p:graphicFrame>
      <p:sp>
        <p:nvSpPr>
          <p:cNvPr id="9" name="ZoneTexte 8"/>
          <p:cNvSpPr txBox="1"/>
          <p:nvPr/>
        </p:nvSpPr>
        <p:spPr bwMode="auto">
          <a:xfrm>
            <a:off x="118095" y="1819032"/>
            <a:ext cx="3452648" cy="369332"/>
          </a:xfrm>
          <a:prstGeom prst="rect">
            <a:avLst/>
          </a:prstGeom>
          <a:noFill/>
        </p:spPr>
        <p:txBody>
          <a:bodyPr wrap="square" rtlCol="0">
            <a:spAutoFit/>
          </a:bodyPr>
          <a:lstStyle/>
          <a:p>
            <a:pPr>
              <a:defRPr/>
            </a:pPr>
            <a:r>
              <a:rPr lang="fr-FR"/>
              <a:t>Modalités en CCF</a:t>
            </a:r>
          </a:p>
        </p:txBody>
      </p:sp>
      <p:sp>
        <p:nvSpPr>
          <p:cNvPr id="10" name="ZoneTexte 9"/>
          <p:cNvSpPr txBox="1"/>
          <p:nvPr/>
        </p:nvSpPr>
        <p:spPr bwMode="auto">
          <a:xfrm>
            <a:off x="4603240" y="1881052"/>
            <a:ext cx="3452648" cy="369332"/>
          </a:xfrm>
          <a:prstGeom prst="rect">
            <a:avLst/>
          </a:prstGeom>
          <a:noFill/>
        </p:spPr>
        <p:txBody>
          <a:bodyPr wrap="square" rtlCol="0">
            <a:spAutoFit/>
          </a:bodyPr>
          <a:lstStyle/>
          <a:p>
            <a:pPr>
              <a:defRPr/>
            </a:pPr>
            <a:r>
              <a:rPr lang="fr-FR"/>
              <a:t>Modalités épreuve ponctuelle</a:t>
            </a:r>
          </a:p>
        </p:txBody>
      </p:sp>
      <p:sp>
        <p:nvSpPr>
          <p:cNvPr id="11" name="Rectangle 10"/>
          <p:cNvSpPr/>
          <p:nvPr/>
        </p:nvSpPr>
        <p:spPr bwMode="auto">
          <a:xfrm>
            <a:off x="0" y="1677947"/>
            <a:ext cx="4540469" cy="349137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2" name="Rectangle 11"/>
          <p:cNvSpPr/>
          <p:nvPr/>
        </p:nvSpPr>
        <p:spPr bwMode="auto">
          <a:xfrm>
            <a:off x="4619299" y="1704996"/>
            <a:ext cx="4430111" cy="346880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Tree>
    <p:extLst>
      <p:ext uri="{BB962C8B-B14F-4D97-AF65-F5344CB8AC3E}">
        <p14:creationId xmlns:p14="http://schemas.microsoft.com/office/powerpoint/2010/main" val="6653400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6"/>
                </a:solidFill>
                <a:latin typeface="Marianne"/>
              </a:rPr>
              <a:t>CAP</a:t>
            </a:r>
            <a:r>
              <a:rPr lang="fr-FR" sz="2400" b="1">
                <a:solidFill>
                  <a:schemeClr val="accent1">
                    <a:lumMod val="50000"/>
                  </a:schemeClr>
                </a:solidFill>
                <a:latin typeface="Marianne"/>
              </a:rPr>
              <a:t> </a:t>
            </a:r>
            <a:r>
              <a:rPr lang="fr-FR" sz="2400" b="1">
                <a:solidFill>
                  <a:schemeClr val="accent1">
                    <a:lumMod val="40000"/>
                    <a:lumOff val="60000"/>
                  </a:schemeClr>
                </a:solidFill>
                <a:latin typeface="Marianne"/>
              </a:rPr>
              <a:t>- BAC PRO – BP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pic>
        <p:nvPicPr>
          <p:cNvPr id="5" name="Image 4"/>
          <p:cNvPicPr>
            <a:picLocks noChangeAspect="1"/>
          </p:cNvPicPr>
          <p:nvPr/>
        </p:nvPicPr>
        <p:blipFill>
          <a:blip r:embed="rId2"/>
          <a:stretch/>
        </p:blipFill>
        <p:spPr bwMode="auto">
          <a:xfrm>
            <a:off x="399243" y="3105808"/>
            <a:ext cx="4638999" cy="3572315"/>
          </a:xfrm>
          <a:prstGeom prst="rect">
            <a:avLst/>
          </a:prstGeom>
        </p:spPr>
      </p:pic>
      <p:pic>
        <p:nvPicPr>
          <p:cNvPr id="6" name="Image 5"/>
          <p:cNvPicPr>
            <a:picLocks noChangeAspect="1"/>
          </p:cNvPicPr>
          <p:nvPr/>
        </p:nvPicPr>
        <p:blipFill>
          <a:blip r:embed="rId3"/>
          <a:stretch/>
        </p:blipFill>
        <p:spPr bwMode="auto">
          <a:xfrm>
            <a:off x="522121" y="1570794"/>
            <a:ext cx="4531887" cy="1461216"/>
          </a:xfrm>
          <a:prstGeom prst="rect">
            <a:avLst/>
          </a:prstGeom>
        </p:spPr>
      </p:pic>
      <p:sp>
        <p:nvSpPr>
          <p:cNvPr id="7" name="ZoneTexte 6"/>
          <p:cNvSpPr txBox="1"/>
          <p:nvPr/>
        </p:nvSpPr>
        <p:spPr bwMode="auto">
          <a:xfrm>
            <a:off x="5394200" y="5551696"/>
            <a:ext cx="3553963" cy="415498"/>
          </a:xfrm>
          <a:prstGeom prst="rect">
            <a:avLst/>
          </a:prstGeom>
          <a:noFill/>
        </p:spPr>
        <p:txBody>
          <a:bodyPr wrap="square" rtlCol="0">
            <a:spAutoFit/>
          </a:bodyPr>
          <a:lstStyle/>
          <a:p>
            <a:pPr>
              <a:defRPr/>
            </a:pPr>
            <a:r>
              <a:rPr lang="fr-FR" sz="1050" i="1">
                <a:latin typeface="Marianne"/>
              </a:rPr>
              <a:t>BOEN n°26 du 25 juin 2022 - Annexe 2 : </a:t>
            </a:r>
            <a:r>
              <a:rPr lang="fr-FR" sz="1050" i="1" u="sng">
                <a:latin typeface="Marianne"/>
                <a:hlinkClick r:id="rId4" tooltip="https://cache.media.education.gouv.fr/file/26/26/5/ensel838_annexeII_1302265.pdf"/>
              </a:rPr>
              <a:t>Grille d’évaluation nationale</a:t>
            </a:r>
            <a:endParaRPr lang="fr-FR" sz="1050" i="1">
              <a:latin typeface="Marianne"/>
            </a:endParaRPr>
          </a:p>
        </p:txBody>
      </p:sp>
      <p:sp>
        <p:nvSpPr>
          <p:cNvPr id="8" name="ZoneTexte 7"/>
          <p:cNvSpPr txBox="1"/>
          <p:nvPr/>
        </p:nvSpPr>
        <p:spPr bwMode="auto">
          <a:xfrm>
            <a:off x="4871545" y="2083917"/>
            <a:ext cx="4272455" cy="1477328"/>
          </a:xfrm>
          <a:prstGeom prst="rect">
            <a:avLst/>
          </a:prstGeom>
          <a:noFill/>
        </p:spPr>
        <p:txBody>
          <a:bodyPr wrap="square" rtlCol="0">
            <a:spAutoFit/>
          </a:bodyPr>
          <a:lstStyle/>
          <a:p>
            <a:pPr algn="ctr">
              <a:defRPr/>
            </a:pPr>
            <a:r>
              <a:rPr lang="fr-FR">
                <a:solidFill>
                  <a:srgbClr val="0039AC"/>
                </a:solidFill>
                <a:latin typeface="Marianne"/>
              </a:rPr>
              <a:t>Grille nationale d’évaluation en mathématiques et physique-chimie au CAP</a:t>
            </a:r>
            <a:endParaRPr/>
          </a:p>
          <a:p>
            <a:pPr>
              <a:defRPr/>
            </a:pPr>
            <a:endParaRPr lang="fr-FR"/>
          </a:p>
          <a:p>
            <a:pPr>
              <a:defRPr/>
            </a:pPr>
            <a:r>
              <a:rPr lang="fr-FR">
                <a:latin typeface="Marianne"/>
              </a:rPr>
              <a:t>Évaluation en </a:t>
            </a:r>
            <a:r>
              <a:rPr lang="fr-FR" b="1">
                <a:solidFill>
                  <a:srgbClr val="0039AC"/>
                </a:solidFill>
                <a:latin typeface="Marianne"/>
              </a:rPr>
              <a:t>CCF</a:t>
            </a:r>
            <a:r>
              <a:rPr lang="fr-FR">
                <a:latin typeface="Marianne"/>
              </a:rPr>
              <a:t> </a:t>
            </a:r>
            <a:r>
              <a:rPr lang="fr-FR" b="1">
                <a:latin typeface="Marianne"/>
              </a:rPr>
              <a:t>et </a:t>
            </a:r>
            <a:r>
              <a:rPr lang="fr-FR">
                <a:solidFill>
                  <a:srgbClr val="0039AC"/>
                </a:solidFill>
                <a:latin typeface="Marianne"/>
              </a:rPr>
              <a:t>mode ponctuel</a:t>
            </a:r>
          </a:p>
        </p:txBody>
      </p:sp>
    </p:spTree>
    <p:extLst>
      <p:ext uri="{BB962C8B-B14F-4D97-AF65-F5344CB8AC3E}">
        <p14:creationId xmlns:p14="http://schemas.microsoft.com/office/powerpoint/2010/main" val="12705199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a:t>
            </a:r>
            <a:r>
              <a:rPr lang="fr-FR" sz="2400" b="1">
                <a:solidFill>
                  <a:schemeClr val="accent6"/>
                </a:solidFill>
                <a:latin typeface="Marianne"/>
              </a:rPr>
              <a:t>BAC PRO </a:t>
            </a:r>
            <a:r>
              <a:rPr lang="fr-FR" sz="2400" b="1">
                <a:solidFill>
                  <a:schemeClr val="accent1">
                    <a:lumMod val="40000"/>
                    <a:lumOff val="60000"/>
                  </a:schemeClr>
                </a:solidFill>
                <a:latin typeface="Marianne"/>
              </a:rPr>
              <a:t>– BP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sp>
        <p:nvSpPr>
          <p:cNvPr id="2" name="ZoneTexte 1"/>
          <p:cNvSpPr txBox="1"/>
          <p:nvPr/>
        </p:nvSpPr>
        <p:spPr bwMode="auto">
          <a:xfrm>
            <a:off x="4166884" y="6108130"/>
            <a:ext cx="4544725" cy="253916"/>
          </a:xfrm>
          <a:prstGeom prst="rect">
            <a:avLst/>
          </a:prstGeom>
          <a:noFill/>
        </p:spPr>
        <p:txBody>
          <a:bodyPr wrap="square" rtlCol="0">
            <a:spAutoFit/>
          </a:bodyPr>
          <a:lstStyle/>
          <a:p>
            <a:pPr>
              <a:defRPr/>
            </a:pPr>
            <a:r>
              <a:rPr lang="fr-FR" sz="1050" i="1">
                <a:latin typeface="Marianne"/>
              </a:rPr>
              <a:t>JORF n° 0165 du 5 juillet 2020-  </a:t>
            </a:r>
            <a:r>
              <a:rPr lang="fr-FR" sz="1050" i="1" u="sng">
                <a:latin typeface="Marianne"/>
                <a:hlinkClick r:id="rId2" tooltip="https://www.legifrance.gouv.fr/jorf/id/JORFTEXT000042080678/"/>
              </a:rPr>
              <a:t>Arrêté du 17 juin 2020</a:t>
            </a:r>
            <a:endParaRPr lang="fr-FR" sz="1050">
              <a:latin typeface="Marianne"/>
            </a:endParaRPr>
          </a:p>
        </p:txBody>
      </p:sp>
      <p:graphicFrame>
        <p:nvGraphicFramePr>
          <p:cNvPr id="8" name="Tableau 7"/>
          <p:cNvGraphicFramePr>
            <a:graphicFrameLocks noGrp="1"/>
          </p:cNvGraphicFramePr>
          <p:nvPr/>
        </p:nvGraphicFramePr>
        <p:xfrm>
          <a:off x="175129" y="2344250"/>
          <a:ext cx="4355653" cy="3358422"/>
        </p:xfrm>
        <a:graphic>
          <a:graphicData uri="http://schemas.openxmlformats.org/drawingml/2006/table">
            <a:tbl>
              <a:tblPr firstRow="1" firstCol="1" bandRow="1"/>
              <a:tblGrid>
                <a:gridCol w="1109855">
                  <a:extLst>
                    <a:ext uri="{9D8B030D-6E8A-4147-A177-3AD203B41FA5}">
                      <a16:colId xmlns:a16="http://schemas.microsoft.com/office/drawing/2014/main" val="20000"/>
                    </a:ext>
                  </a:extLst>
                </a:gridCol>
                <a:gridCol w="1028723">
                  <a:extLst>
                    <a:ext uri="{9D8B030D-6E8A-4147-A177-3AD203B41FA5}">
                      <a16:colId xmlns:a16="http://schemas.microsoft.com/office/drawing/2014/main" val="20001"/>
                    </a:ext>
                  </a:extLst>
                </a:gridCol>
                <a:gridCol w="1152128">
                  <a:extLst>
                    <a:ext uri="{9D8B030D-6E8A-4147-A177-3AD203B41FA5}">
                      <a16:colId xmlns:a16="http://schemas.microsoft.com/office/drawing/2014/main" val="20002"/>
                    </a:ext>
                  </a:extLst>
                </a:gridCol>
                <a:gridCol w="1064947">
                  <a:extLst>
                    <a:ext uri="{9D8B030D-6E8A-4147-A177-3AD203B41FA5}">
                      <a16:colId xmlns:a16="http://schemas.microsoft.com/office/drawing/2014/main" val="20003"/>
                    </a:ext>
                  </a:extLst>
                </a:gridCol>
              </a:tblGrid>
              <a:tr h="268408">
                <a:tc gridSpan="2">
                  <a:txBody>
                    <a:bodyPr/>
                    <a:lstStyle/>
                    <a:p>
                      <a:pPr algn="ctr">
                        <a:lnSpc>
                          <a:spcPct val="107000"/>
                        </a:lnSpc>
                        <a:spcAft>
                          <a:spcPts val="0"/>
                        </a:spcAft>
                        <a:defRPr/>
                      </a:pPr>
                      <a:r>
                        <a:rPr lang="fr-FR" sz="1100" b="1">
                          <a:solidFill>
                            <a:schemeClr val="tx1"/>
                          </a:solidFill>
                          <a:latin typeface="Marianne"/>
                        </a:rPr>
                        <a:t>MATHEMATIQUES</a:t>
                      </a:r>
                      <a:endParaRPr lang="fr-FR" sz="1100" b="1">
                        <a:solidFill>
                          <a:schemeClr val="tx1"/>
                        </a:solidFill>
                        <a:latin typeface="Marianne"/>
                        <a:ea typeface="Calibri"/>
                        <a:cs typeface="Times New Roman"/>
                      </a:endParaRPr>
                    </a:p>
                  </a:txBody>
                  <a:tcPr marL="46673" marR="46673" marT="9092" marB="0" anchor="ctr">
                    <a:solidFill>
                      <a:srgbClr val="99FFCC"/>
                    </a:solidFill>
                  </a:tcPr>
                </a:tc>
                <a:tc hMerge="1">
                  <a:txBody>
                    <a:bodyPr/>
                    <a:lstStyle/>
                    <a:p>
                      <a:endParaRPr/>
                    </a:p>
                  </a:txBody>
                  <a:tcPr/>
                </a:tc>
                <a:tc gridSpan="2">
                  <a:txBody>
                    <a:bodyPr/>
                    <a:lstStyle/>
                    <a:p>
                      <a:pPr marR="38735" algn="ctr">
                        <a:lnSpc>
                          <a:spcPct val="107000"/>
                        </a:lnSpc>
                        <a:spcAft>
                          <a:spcPts val="0"/>
                        </a:spcAft>
                        <a:defRPr/>
                      </a:pPr>
                      <a:r>
                        <a:rPr lang="fr-FR" sz="1100" b="1">
                          <a:solidFill>
                            <a:schemeClr val="tx1"/>
                          </a:solidFill>
                          <a:latin typeface="Marianne"/>
                        </a:rPr>
                        <a:t>PHYSIQUE-CHIMIE</a:t>
                      </a:r>
                      <a:endParaRPr lang="fr-FR" sz="1100" b="1">
                        <a:solidFill>
                          <a:schemeClr val="tx1"/>
                        </a:solidFill>
                        <a:latin typeface="Marianne"/>
                        <a:ea typeface="Calibri"/>
                        <a:cs typeface="Times New Roman"/>
                      </a:endParaRPr>
                    </a:p>
                  </a:txBody>
                  <a:tcPr marL="46673" marR="46673" marT="9092" marB="0" anchor="ctr">
                    <a:solidFill>
                      <a:srgbClr val="FFCC99"/>
                    </a:solidFill>
                  </a:tcPr>
                </a:tc>
                <a:tc hMerge="1">
                  <a:txBody>
                    <a:bodyPr/>
                    <a:lstStyle/>
                    <a:p>
                      <a:endParaRPr/>
                    </a:p>
                  </a:txBody>
                  <a:tcPr/>
                </a:tc>
                <a:extLst>
                  <a:ext uri="{0D108BD9-81ED-4DB2-BD59-A6C34878D82A}">
                    <a16:rowId xmlns:a16="http://schemas.microsoft.com/office/drawing/2014/main" val="10000"/>
                  </a:ext>
                </a:extLst>
              </a:tr>
              <a:tr h="268408">
                <a:tc gridSpan="2">
                  <a:txBody>
                    <a:bodyPr/>
                    <a:lstStyle/>
                    <a:p>
                      <a:pPr algn="ctr">
                        <a:lnSpc>
                          <a:spcPct val="107000"/>
                        </a:lnSpc>
                        <a:spcAft>
                          <a:spcPts val="0"/>
                        </a:spcAft>
                        <a:defRPr/>
                      </a:pPr>
                      <a:r>
                        <a:rPr lang="fr-FR" sz="1100" b="0">
                          <a:solidFill>
                            <a:schemeClr val="tx1"/>
                          </a:solidFill>
                          <a:latin typeface="Marianne"/>
                        </a:rPr>
                        <a:t>Deux situations d’évaluation</a:t>
                      </a:r>
                      <a:endParaRPr lang="fr-FR" sz="1100" b="0">
                        <a:solidFill>
                          <a:schemeClr val="tx1"/>
                        </a:solidFill>
                        <a:latin typeface="Marianne"/>
                        <a:ea typeface="Calibri"/>
                        <a:cs typeface="Times New Roman"/>
                      </a:endParaRPr>
                    </a:p>
                  </a:txBody>
                  <a:tcPr marL="46673" marR="46673" marT="9092" marB="0" anchor="ctr">
                    <a:solidFill>
                      <a:srgbClr val="99FFCC"/>
                    </a:solidFill>
                  </a:tcPr>
                </a:tc>
                <a:tc hMerge="1">
                  <a:txBody>
                    <a:bodyPr/>
                    <a:lstStyle/>
                    <a:p>
                      <a:endParaRPr/>
                    </a:p>
                  </a:txBody>
                  <a:tcPr/>
                </a:tc>
                <a:tc gridSpan="2">
                  <a:txBody>
                    <a:bodyPr/>
                    <a:lstStyle/>
                    <a:p>
                      <a:pPr algn="ctr">
                        <a:lnSpc>
                          <a:spcPct val="107000"/>
                        </a:lnSpc>
                        <a:spcAft>
                          <a:spcPts val="0"/>
                        </a:spcAft>
                        <a:defRPr/>
                      </a:pPr>
                      <a:r>
                        <a:rPr lang="fr-FR" sz="1100">
                          <a:solidFill>
                            <a:schemeClr val="tx1"/>
                          </a:solidFill>
                          <a:latin typeface="Marianne"/>
                        </a:rPr>
                        <a:t>Deux situations d’évaluation</a:t>
                      </a:r>
                      <a:endParaRPr lang="fr-FR" sz="1100">
                        <a:solidFill>
                          <a:schemeClr val="tx1"/>
                        </a:solidFill>
                        <a:latin typeface="Marianne"/>
                        <a:ea typeface="Calibri"/>
                        <a:cs typeface="Times New Roman"/>
                      </a:endParaRPr>
                    </a:p>
                  </a:txBody>
                  <a:tcPr marL="46673" marR="46673" marT="9092" marB="0" anchor="ctr">
                    <a:solidFill>
                      <a:srgbClr val="FFCC99"/>
                    </a:solidFill>
                  </a:tcPr>
                </a:tc>
                <a:tc hMerge="1">
                  <a:txBody>
                    <a:bodyPr/>
                    <a:lstStyle/>
                    <a:p>
                      <a:endParaRPr/>
                    </a:p>
                  </a:txBody>
                  <a:tcPr/>
                </a:tc>
                <a:extLst>
                  <a:ext uri="{0D108BD9-81ED-4DB2-BD59-A6C34878D82A}">
                    <a16:rowId xmlns:a16="http://schemas.microsoft.com/office/drawing/2014/main" val="10001"/>
                  </a:ext>
                </a:extLst>
              </a:tr>
              <a:tr h="268408">
                <a:tc>
                  <a:txBody>
                    <a:bodyPr/>
                    <a:lstStyle/>
                    <a:p>
                      <a:pPr algn="ctr">
                        <a:lnSpc>
                          <a:spcPct val="107000"/>
                        </a:lnSpc>
                        <a:spcAft>
                          <a:spcPts val="0"/>
                        </a:spcAft>
                        <a:defRPr/>
                      </a:pPr>
                      <a:r>
                        <a:rPr lang="fr-FR" sz="1100" b="1">
                          <a:solidFill>
                            <a:schemeClr val="tx1"/>
                          </a:solidFill>
                          <a:latin typeface="Marianne"/>
                        </a:rPr>
                        <a:t>Situation 1</a:t>
                      </a:r>
                      <a:endParaRPr lang="fr-FR" sz="1100" b="1">
                        <a:solidFill>
                          <a:schemeClr val="tx1"/>
                        </a:solidFill>
                        <a:latin typeface="Marianne"/>
                        <a:ea typeface="Calibri"/>
                        <a:cs typeface="Times New Roman"/>
                      </a:endParaRPr>
                    </a:p>
                  </a:txBody>
                  <a:tcPr marL="46673" marR="46673" marT="9092" marB="0" anchor="ctr">
                    <a:solidFill>
                      <a:srgbClr val="99FFCC"/>
                    </a:solidFill>
                  </a:tcPr>
                </a:tc>
                <a:tc>
                  <a:txBody>
                    <a:bodyPr/>
                    <a:lstStyle/>
                    <a:p>
                      <a:pPr algn="ctr">
                        <a:lnSpc>
                          <a:spcPct val="107000"/>
                        </a:lnSpc>
                        <a:spcAft>
                          <a:spcPts val="0"/>
                        </a:spcAft>
                        <a:defRPr/>
                      </a:pPr>
                      <a:r>
                        <a:rPr lang="fr-FR" sz="1100" b="1">
                          <a:solidFill>
                            <a:schemeClr val="tx1"/>
                          </a:solidFill>
                          <a:latin typeface="Marianne"/>
                        </a:rPr>
                        <a:t>Situation 2</a:t>
                      </a:r>
                      <a:endParaRPr lang="fr-FR" sz="1100" b="1">
                        <a:solidFill>
                          <a:schemeClr val="tx1"/>
                        </a:solidFill>
                        <a:latin typeface="Marianne"/>
                        <a:ea typeface="Calibri"/>
                        <a:cs typeface="Times New Roman"/>
                      </a:endParaRPr>
                    </a:p>
                  </a:txBody>
                  <a:tcPr marL="0" marR="0" marT="0" marB="0" anchor="ctr">
                    <a:solidFill>
                      <a:srgbClr val="99FFCC"/>
                    </a:solidFill>
                  </a:tcPr>
                </a:tc>
                <a:tc>
                  <a:txBody>
                    <a:bodyPr/>
                    <a:lstStyle/>
                    <a:p>
                      <a:pPr algn="ctr">
                        <a:lnSpc>
                          <a:spcPct val="107000"/>
                        </a:lnSpc>
                        <a:spcAft>
                          <a:spcPts val="0"/>
                        </a:spcAft>
                        <a:defRPr/>
                      </a:pPr>
                      <a:r>
                        <a:rPr lang="fr-FR" sz="1100" b="1">
                          <a:solidFill>
                            <a:schemeClr val="tx1"/>
                          </a:solidFill>
                          <a:latin typeface="Marianne"/>
                        </a:rPr>
                        <a:t>Situation 1</a:t>
                      </a:r>
                      <a:endParaRPr lang="fr-FR" sz="1100" b="1">
                        <a:solidFill>
                          <a:schemeClr val="tx1"/>
                        </a:solidFill>
                        <a:latin typeface="Marianne"/>
                        <a:ea typeface="Calibri"/>
                        <a:cs typeface="Times New Roman"/>
                      </a:endParaRPr>
                    </a:p>
                  </a:txBody>
                  <a:tcPr marL="46673" marR="46673" marT="9092" marB="0" anchor="ctr">
                    <a:solidFill>
                      <a:srgbClr val="FFCC99"/>
                    </a:solidFill>
                  </a:tcPr>
                </a:tc>
                <a:tc>
                  <a:txBody>
                    <a:bodyPr/>
                    <a:lstStyle/>
                    <a:p>
                      <a:pPr algn="ctr">
                        <a:lnSpc>
                          <a:spcPct val="107000"/>
                        </a:lnSpc>
                        <a:spcAft>
                          <a:spcPts val="0"/>
                        </a:spcAft>
                        <a:defRPr/>
                      </a:pPr>
                      <a:r>
                        <a:rPr lang="fr-FR" sz="1100" b="1">
                          <a:solidFill>
                            <a:schemeClr val="tx1"/>
                          </a:solidFill>
                          <a:latin typeface="Marianne"/>
                        </a:rPr>
                        <a:t>Situation 2</a:t>
                      </a:r>
                      <a:endParaRPr lang="fr-FR" sz="1100" b="1">
                        <a:solidFill>
                          <a:schemeClr val="tx1"/>
                        </a:solidFill>
                        <a:latin typeface="Marianne"/>
                        <a:ea typeface="Calibri"/>
                        <a:cs typeface="Times New Roman"/>
                      </a:endParaRPr>
                    </a:p>
                  </a:txBody>
                  <a:tcPr marL="0" marR="0" marT="0" marB="0" anchor="ctr">
                    <a:solidFill>
                      <a:srgbClr val="FFCC99"/>
                    </a:solidFill>
                  </a:tcPr>
                </a:tc>
                <a:extLst>
                  <a:ext uri="{0D108BD9-81ED-4DB2-BD59-A6C34878D82A}">
                    <a16:rowId xmlns:a16="http://schemas.microsoft.com/office/drawing/2014/main" val="10002"/>
                  </a:ext>
                </a:extLst>
              </a:tr>
              <a:tr h="470012">
                <a:tc>
                  <a:txBody>
                    <a:bodyPr/>
                    <a:lstStyle/>
                    <a:p>
                      <a:pPr algn="ctr">
                        <a:lnSpc>
                          <a:spcPct val="107000"/>
                        </a:lnSpc>
                        <a:spcAft>
                          <a:spcPts val="0"/>
                        </a:spcAft>
                        <a:defRPr/>
                      </a:pPr>
                      <a:r>
                        <a:rPr lang="fr-FR" sz="1100" b="0">
                          <a:solidFill>
                            <a:schemeClr val="tx1"/>
                          </a:solidFill>
                          <a:latin typeface="Marianne"/>
                        </a:rPr>
                        <a:t>45 minutes</a:t>
                      </a:r>
                      <a:endParaRPr lang="fr-FR" sz="1100" b="0">
                        <a:solidFill>
                          <a:schemeClr val="tx1"/>
                        </a:solidFill>
                        <a:latin typeface="Marianne"/>
                        <a:ea typeface="Calibri"/>
                        <a:cs typeface="Times New Roman"/>
                      </a:endParaRPr>
                    </a:p>
                  </a:txBody>
                  <a:tcPr marL="46673" marR="46673" marT="9092" marB="0" anchor="ctr">
                    <a:solidFill>
                      <a:srgbClr val="99FFCC"/>
                    </a:solidFill>
                  </a:tcPr>
                </a:tc>
                <a:tc>
                  <a:txBody>
                    <a:bodyPr/>
                    <a:lstStyle/>
                    <a:p>
                      <a:pPr algn="ctr">
                        <a:lnSpc>
                          <a:spcPct val="107000"/>
                        </a:lnSpc>
                        <a:spcAft>
                          <a:spcPts val="0"/>
                        </a:spcAft>
                        <a:defRPr/>
                      </a:pPr>
                      <a:r>
                        <a:rPr lang="fr-FR" sz="1100" b="0">
                          <a:solidFill>
                            <a:schemeClr val="tx1"/>
                          </a:solidFill>
                          <a:latin typeface="Marianne"/>
                        </a:rPr>
                        <a:t>45 minutes</a:t>
                      </a:r>
                      <a:endParaRPr lang="fr-FR" sz="1100" b="0">
                        <a:solidFill>
                          <a:schemeClr val="tx1"/>
                        </a:solidFill>
                        <a:latin typeface="Marianne"/>
                        <a:ea typeface="Calibri"/>
                        <a:cs typeface="Times New Roman"/>
                      </a:endParaRPr>
                    </a:p>
                  </a:txBody>
                  <a:tcPr marL="0" marR="0" marT="0" marB="0" anchor="ctr">
                    <a:solidFill>
                      <a:srgbClr val="99FFCC"/>
                    </a:solidFill>
                  </a:tcPr>
                </a:tc>
                <a:tc>
                  <a:txBody>
                    <a:bodyPr/>
                    <a:lstStyle/>
                    <a:p>
                      <a:pPr algn="ctr">
                        <a:lnSpc>
                          <a:spcPct val="107000"/>
                        </a:lnSpc>
                        <a:spcAft>
                          <a:spcPts val="0"/>
                        </a:spcAft>
                        <a:defRPr/>
                      </a:pPr>
                      <a:r>
                        <a:rPr lang="fr-FR" sz="1100">
                          <a:solidFill>
                            <a:schemeClr val="tx1"/>
                          </a:solidFill>
                          <a:latin typeface="Marianne"/>
                        </a:rPr>
                        <a:t>1 heure maximum</a:t>
                      </a:r>
                      <a:endParaRPr lang="fr-FR" sz="1100">
                        <a:solidFill>
                          <a:schemeClr val="tx1"/>
                        </a:solidFill>
                        <a:latin typeface="Marianne"/>
                        <a:ea typeface="Calibri"/>
                        <a:cs typeface="Times New Roman"/>
                      </a:endParaRPr>
                    </a:p>
                  </a:txBody>
                  <a:tcPr marL="46673" marR="46673" marT="9092" marB="0" anchor="ctr">
                    <a:solidFill>
                      <a:srgbClr val="FFCC99"/>
                    </a:solidFill>
                  </a:tcPr>
                </a:tc>
                <a:tc>
                  <a:txBody>
                    <a:bodyPr/>
                    <a:lstStyle/>
                    <a:p>
                      <a:pPr algn="ctr">
                        <a:lnSpc>
                          <a:spcPct val="107000"/>
                        </a:lnSpc>
                        <a:spcAft>
                          <a:spcPts val="0"/>
                        </a:spcAft>
                        <a:defRPr/>
                      </a:pPr>
                      <a:r>
                        <a:rPr lang="fr-FR" sz="1100">
                          <a:solidFill>
                            <a:schemeClr val="tx1"/>
                          </a:solidFill>
                          <a:latin typeface="Marianne"/>
                        </a:rPr>
                        <a:t>1 heure maximum</a:t>
                      </a:r>
                      <a:endParaRPr lang="fr-FR" sz="1100">
                        <a:solidFill>
                          <a:schemeClr val="tx1"/>
                        </a:solidFill>
                        <a:latin typeface="Marianne"/>
                        <a:ea typeface="Calibri"/>
                        <a:cs typeface="Times New Roman"/>
                      </a:endParaRPr>
                    </a:p>
                  </a:txBody>
                  <a:tcPr marL="0" marR="0" marT="0" marB="0" anchor="ctr">
                    <a:solidFill>
                      <a:srgbClr val="FFCC99"/>
                    </a:solidFill>
                  </a:tcPr>
                </a:tc>
                <a:extLst>
                  <a:ext uri="{0D108BD9-81ED-4DB2-BD59-A6C34878D82A}">
                    <a16:rowId xmlns:a16="http://schemas.microsoft.com/office/drawing/2014/main" val="10003"/>
                  </a:ext>
                </a:extLst>
              </a:tr>
              <a:tr h="1613174">
                <a:tc>
                  <a:txBody>
                    <a:bodyPr/>
                    <a:lstStyle/>
                    <a:p>
                      <a:pPr algn="ctr">
                        <a:lnSpc>
                          <a:spcPct val="107000"/>
                        </a:lnSpc>
                        <a:spcAft>
                          <a:spcPts val="0"/>
                        </a:spcAft>
                        <a:defRPr/>
                      </a:pPr>
                      <a:r>
                        <a:rPr lang="fr-FR" sz="1100" b="0">
                          <a:solidFill>
                            <a:schemeClr val="tx1"/>
                          </a:solidFill>
                          <a:latin typeface="Marianne"/>
                        </a:rPr>
                        <a:t>2</a:t>
                      </a:r>
                      <a:r>
                        <a:rPr lang="fr-FR" sz="1100" b="0" baseline="30000">
                          <a:solidFill>
                            <a:schemeClr val="tx1"/>
                          </a:solidFill>
                          <a:latin typeface="Marianne"/>
                        </a:rPr>
                        <a:t>ème</a:t>
                      </a:r>
                      <a:r>
                        <a:rPr lang="fr-FR" sz="1100" b="0">
                          <a:solidFill>
                            <a:schemeClr val="tx1"/>
                          </a:solidFill>
                          <a:latin typeface="Marianne"/>
                        </a:rPr>
                        <a:t> semestre de première ou 1</a:t>
                      </a:r>
                      <a:r>
                        <a:rPr lang="fr-FR" sz="1100" b="0" baseline="30000">
                          <a:solidFill>
                            <a:schemeClr val="tx1"/>
                          </a:solidFill>
                          <a:latin typeface="Marianne"/>
                        </a:rPr>
                        <a:t>er</a:t>
                      </a:r>
                      <a:r>
                        <a:rPr lang="fr-FR" sz="1100" b="0">
                          <a:solidFill>
                            <a:schemeClr val="tx1"/>
                          </a:solidFill>
                          <a:latin typeface="Marianne"/>
                        </a:rPr>
                        <a:t> semestre de terminale</a:t>
                      </a:r>
                    </a:p>
                    <a:p>
                      <a:pPr algn="ctr">
                        <a:lnSpc>
                          <a:spcPct val="107000"/>
                        </a:lnSpc>
                        <a:spcAft>
                          <a:spcPts val="0"/>
                        </a:spcAft>
                        <a:defRPr/>
                      </a:pPr>
                      <a:r>
                        <a:rPr lang="fr-FR" sz="1100" b="0">
                          <a:solidFill>
                            <a:schemeClr val="tx1"/>
                          </a:solidFill>
                          <a:latin typeface="Marianne"/>
                        </a:rPr>
                        <a:t> </a:t>
                      </a:r>
                      <a:r>
                        <a:rPr lang="fr-FR" sz="1100" b="0" i="1">
                          <a:solidFill>
                            <a:srgbClr val="7030A0"/>
                          </a:solidFill>
                          <a:latin typeface="Marianne"/>
                          <a:ea typeface="Arial"/>
                          <a:cs typeface="Arial"/>
                        </a:rPr>
                        <a:t>programme de 1ère</a:t>
                      </a:r>
                      <a:endParaRPr/>
                    </a:p>
                  </a:txBody>
                  <a:tcPr marL="46673" marR="46673" marT="9092" marB="0" anchor="ctr">
                    <a:solidFill>
                      <a:srgbClr val="99FFCC"/>
                    </a:solidFill>
                  </a:tcPr>
                </a:tc>
                <a:tc>
                  <a:txBody>
                    <a:bodyPr/>
                    <a:lstStyle/>
                    <a:p>
                      <a:pPr algn="ctr">
                        <a:lnSpc>
                          <a:spcPct val="107000"/>
                        </a:lnSpc>
                        <a:spcAft>
                          <a:spcPts val="0"/>
                        </a:spcAft>
                        <a:defRPr/>
                      </a:pPr>
                      <a:r>
                        <a:rPr lang="fr-FR" sz="1100" b="0">
                          <a:solidFill>
                            <a:schemeClr val="tx1"/>
                          </a:solidFill>
                          <a:latin typeface="Marianne"/>
                        </a:rPr>
                        <a:t>2</a:t>
                      </a:r>
                      <a:r>
                        <a:rPr lang="fr-FR" sz="1100" b="0" baseline="30000">
                          <a:solidFill>
                            <a:schemeClr val="tx1"/>
                          </a:solidFill>
                          <a:latin typeface="Marianne"/>
                        </a:rPr>
                        <a:t>ème</a:t>
                      </a:r>
                      <a:r>
                        <a:rPr lang="fr-FR" sz="1100" b="0">
                          <a:solidFill>
                            <a:schemeClr val="tx1"/>
                          </a:solidFill>
                          <a:latin typeface="Marianne"/>
                        </a:rPr>
                        <a:t> semestre de terminale</a:t>
                      </a:r>
                      <a:endParaRPr/>
                    </a:p>
                    <a:p>
                      <a:pPr algn="ctr">
                        <a:lnSpc>
                          <a:spcPct val="107000"/>
                        </a:lnSpc>
                        <a:spcAft>
                          <a:spcPts val="0"/>
                        </a:spcAft>
                        <a:defRPr/>
                      </a:pPr>
                      <a:endParaRPr lang="fr-FR" sz="1100" b="0">
                        <a:solidFill>
                          <a:schemeClr val="tx1"/>
                        </a:solidFill>
                        <a:latin typeface="Marianne"/>
                        <a:ea typeface="Calibri"/>
                        <a:cs typeface="Times New Roman"/>
                      </a:endParaRPr>
                    </a:p>
                    <a:p>
                      <a:pPr marL="0" marR="0" indent="0" algn="ctr" defTabSz="457200">
                        <a:lnSpc>
                          <a:spcPct val="107000"/>
                        </a:lnSpc>
                        <a:spcBef>
                          <a:spcPts val="0"/>
                        </a:spcBef>
                        <a:spcAft>
                          <a:spcPts val="0"/>
                        </a:spcAft>
                        <a:buClrTx/>
                        <a:buSzTx/>
                        <a:buFontTx/>
                        <a:buNone/>
                        <a:defRPr/>
                      </a:pPr>
                      <a:r>
                        <a:rPr lang="fr-FR" sz="1100" b="0" i="1">
                          <a:solidFill>
                            <a:srgbClr val="7030A0"/>
                          </a:solidFill>
                          <a:latin typeface="Marianne"/>
                          <a:ea typeface="Arial"/>
                          <a:cs typeface="Arial"/>
                        </a:rPr>
                        <a:t>programme de 1</a:t>
                      </a:r>
                      <a:r>
                        <a:rPr lang="fr-FR" sz="1100" b="0" i="1" baseline="30000">
                          <a:solidFill>
                            <a:srgbClr val="7030A0"/>
                          </a:solidFill>
                          <a:latin typeface="Marianne"/>
                          <a:ea typeface="Arial"/>
                          <a:cs typeface="Arial"/>
                        </a:rPr>
                        <a:t>ère</a:t>
                      </a:r>
                      <a:r>
                        <a:rPr lang="fr-FR" sz="1100" b="0" i="1">
                          <a:solidFill>
                            <a:srgbClr val="7030A0"/>
                          </a:solidFill>
                          <a:latin typeface="Marianne"/>
                          <a:ea typeface="Arial"/>
                          <a:cs typeface="Arial"/>
                        </a:rPr>
                        <a:t> et Tale</a:t>
                      </a:r>
                      <a:endParaRPr/>
                    </a:p>
                    <a:p>
                      <a:pPr algn="ctr">
                        <a:lnSpc>
                          <a:spcPct val="107000"/>
                        </a:lnSpc>
                        <a:spcAft>
                          <a:spcPts val="0"/>
                        </a:spcAft>
                        <a:defRPr/>
                      </a:pPr>
                      <a:endParaRPr lang="fr-FR" sz="1100" b="0">
                        <a:solidFill>
                          <a:schemeClr val="tx1"/>
                        </a:solidFill>
                        <a:latin typeface="Marianne"/>
                        <a:ea typeface="Calibri"/>
                        <a:cs typeface="Times New Roman"/>
                      </a:endParaRPr>
                    </a:p>
                  </a:txBody>
                  <a:tcPr marL="0" marR="0" marT="0" marB="0" anchor="ctr">
                    <a:solidFill>
                      <a:srgbClr val="99FFCC"/>
                    </a:solidFill>
                  </a:tcPr>
                </a:tc>
                <a:tc>
                  <a:txBody>
                    <a:bodyPr/>
                    <a:lstStyle/>
                    <a:p>
                      <a:pPr algn="ctr">
                        <a:lnSpc>
                          <a:spcPct val="107000"/>
                        </a:lnSpc>
                        <a:spcAft>
                          <a:spcPts val="0"/>
                        </a:spcAft>
                        <a:defRPr/>
                      </a:pPr>
                      <a:r>
                        <a:rPr lang="fr-FR" sz="1100">
                          <a:solidFill>
                            <a:schemeClr val="tx1"/>
                          </a:solidFill>
                          <a:latin typeface="Marianne"/>
                        </a:rPr>
                        <a:t>2</a:t>
                      </a:r>
                      <a:r>
                        <a:rPr lang="fr-FR" sz="1100" baseline="30000">
                          <a:solidFill>
                            <a:schemeClr val="tx1"/>
                          </a:solidFill>
                          <a:latin typeface="Marianne"/>
                        </a:rPr>
                        <a:t>ème</a:t>
                      </a:r>
                      <a:r>
                        <a:rPr lang="fr-FR" sz="1100">
                          <a:solidFill>
                            <a:schemeClr val="tx1"/>
                          </a:solidFill>
                          <a:latin typeface="Marianne"/>
                        </a:rPr>
                        <a:t> semestre de première ou 1</a:t>
                      </a:r>
                      <a:r>
                        <a:rPr lang="fr-FR" sz="1100" baseline="30000">
                          <a:solidFill>
                            <a:schemeClr val="tx1"/>
                          </a:solidFill>
                          <a:latin typeface="Marianne"/>
                        </a:rPr>
                        <a:t>er</a:t>
                      </a:r>
                      <a:r>
                        <a:rPr lang="fr-FR" sz="1100">
                          <a:solidFill>
                            <a:schemeClr val="tx1"/>
                          </a:solidFill>
                          <a:latin typeface="Marianne"/>
                        </a:rPr>
                        <a:t> semestre de terminale</a:t>
                      </a:r>
                    </a:p>
                    <a:p>
                      <a:pPr marL="0" algn="ctr" defTabSz="914400">
                        <a:lnSpc>
                          <a:spcPct val="107000"/>
                        </a:lnSpc>
                        <a:spcAft>
                          <a:spcPts val="0"/>
                        </a:spcAft>
                        <a:defRPr/>
                      </a:pPr>
                      <a:r>
                        <a:rPr lang="fr-FR" sz="1100" b="0" i="1">
                          <a:solidFill>
                            <a:srgbClr val="7030A0"/>
                          </a:solidFill>
                          <a:latin typeface="Marianne"/>
                          <a:ea typeface="Arial"/>
                          <a:cs typeface="Arial"/>
                        </a:rPr>
                        <a:t>programme de 1</a:t>
                      </a:r>
                      <a:r>
                        <a:rPr lang="fr-FR" sz="1100" b="0" i="1" baseline="30000">
                          <a:solidFill>
                            <a:srgbClr val="7030A0"/>
                          </a:solidFill>
                          <a:latin typeface="Marianne"/>
                          <a:ea typeface="Arial"/>
                          <a:cs typeface="Arial"/>
                        </a:rPr>
                        <a:t>ère</a:t>
                      </a:r>
                      <a:r>
                        <a:rPr lang="fr-FR" sz="1100" b="0" i="1">
                          <a:solidFill>
                            <a:srgbClr val="7030A0"/>
                          </a:solidFill>
                          <a:latin typeface="Marianne"/>
                          <a:ea typeface="Arial"/>
                          <a:cs typeface="Arial"/>
                        </a:rPr>
                        <a:t> </a:t>
                      </a:r>
                    </a:p>
                  </a:txBody>
                  <a:tcPr marL="46673" marR="46673" marT="9092" marB="0" anchor="ctr">
                    <a:solidFill>
                      <a:srgbClr val="FFCC99"/>
                    </a:solidFill>
                  </a:tcPr>
                </a:tc>
                <a:tc>
                  <a:txBody>
                    <a:bodyPr/>
                    <a:lstStyle/>
                    <a:p>
                      <a:pPr algn="ctr">
                        <a:lnSpc>
                          <a:spcPct val="107000"/>
                        </a:lnSpc>
                        <a:spcAft>
                          <a:spcPts val="0"/>
                        </a:spcAft>
                        <a:defRPr/>
                      </a:pPr>
                      <a:endParaRPr lang="fr-FR" sz="1100">
                        <a:solidFill>
                          <a:schemeClr val="tx1"/>
                        </a:solidFill>
                        <a:latin typeface="Marianne"/>
                      </a:endParaRPr>
                    </a:p>
                    <a:p>
                      <a:pPr algn="ctr">
                        <a:lnSpc>
                          <a:spcPct val="107000"/>
                        </a:lnSpc>
                        <a:spcAft>
                          <a:spcPts val="0"/>
                        </a:spcAft>
                        <a:defRPr/>
                      </a:pPr>
                      <a:r>
                        <a:rPr lang="fr-FR" sz="1100">
                          <a:solidFill>
                            <a:schemeClr val="tx1"/>
                          </a:solidFill>
                          <a:latin typeface="Marianne"/>
                        </a:rPr>
                        <a:t>2</a:t>
                      </a:r>
                      <a:r>
                        <a:rPr lang="fr-FR" sz="1100" baseline="30000">
                          <a:solidFill>
                            <a:schemeClr val="tx1"/>
                          </a:solidFill>
                          <a:latin typeface="Marianne"/>
                        </a:rPr>
                        <a:t>ème</a:t>
                      </a:r>
                      <a:r>
                        <a:rPr lang="fr-FR" sz="1100">
                          <a:solidFill>
                            <a:schemeClr val="tx1"/>
                          </a:solidFill>
                          <a:latin typeface="Marianne"/>
                        </a:rPr>
                        <a:t> semestre de terminale</a:t>
                      </a:r>
                      <a:endParaRPr/>
                    </a:p>
                    <a:p>
                      <a:pPr algn="ctr">
                        <a:lnSpc>
                          <a:spcPct val="107000"/>
                        </a:lnSpc>
                        <a:spcAft>
                          <a:spcPts val="0"/>
                        </a:spcAft>
                        <a:defRPr/>
                      </a:pPr>
                      <a:endParaRPr lang="fr-FR" sz="1100">
                        <a:solidFill>
                          <a:schemeClr val="tx1"/>
                        </a:solidFill>
                        <a:latin typeface="Marianne"/>
                        <a:ea typeface="Calibri"/>
                        <a:cs typeface="Times New Roman"/>
                      </a:endParaRPr>
                    </a:p>
                    <a:p>
                      <a:pPr marL="0" marR="0" indent="0" algn="ctr" defTabSz="457200">
                        <a:lnSpc>
                          <a:spcPct val="107000"/>
                        </a:lnSpc>
                        <a:spcBef>
                          <a:spcPts val="0"/>
                        </a:spcBef>
                        <a:spcAft>
                          <a:spcPts val="0"/>
                        </a:spcAft>
                        <a:buClrTx/>
                        <a:buSzTx/>
                        <a:buFontTx/>
                        <a:buNone/>
                        <a:defRPr/>
                      </a:pPr>
                      <a:r>
                        <a:rPr lang="fr-FR" sz="1100" b="0" i="1">
                          <a:solidFill>
                            <a:srgbClr val="7030A0"/>
                          </a:solidFill>
                          <a:latin typeface="Marianne"/>
                          <a:ea typeface="Arial"/>
                          <a:cs typeface="Arial"/>
                        </a:rPr>
                        <a:t>programme de 1</a:t>
                      </a:r>
                      <a:r>
                        <a:rPr lang="fr-FR" sz="1100" b="0" i="1" baseline="30000">
                          <a:solidFill>
                            <a:srgbClr val="7030A0"/>
                          </a:solidFill>
                          <a:latin typeface="Marianne"/>
                          <a:ea typeface="Arial"/>
                          <a:cs typeface="Arial"/>
                        </a:rPr>
                        <a:t>ère</a:t>
                      </a:r>
                      <a:r>
                        <a:rPr lang="fr-FR" sz="1100" b="0" i="1">
                          <a:solidFill>
                            <a:srgbClr val="7030A0"/>
                          </a:solidFill>
                          <a:latin typeface="Marianne"/>
                          <a:ea typeface="Arial"/>
                          <a:cs typeface="Arial"/>
                        </a:rPr>
                        <a:t> et Tale</a:t>
                      </a:r>
                      <a:endParaRPr/>
                    </a:p>
                    <a:p>
                      <a:pPr algn="ctr">
                        <a:lnSpc>
                          <a:spcPct val="107000"/>
                        </a:lnSpc>
                        <a:spcAft>
                          <a:spcPts val="0"/>
                        </a:spcAft>
                        <a:defRPr/>
                      </a:pPr>
                      <a:endParaRPr lang="fr-FR" sz="1100">
                        <a:solidFill>
                          <a:schemeClr val="tx1"/>
                        </a:solidFill>
                        <a:latin typeface="Marianne"/>
                        <a:ea typeface="Calibri"/>
                        <a:cs typeface="Times New Roman"/>
                      </a:endParaRPr>
                    </a:p>
                  </a:txBody>
                  <a:tcPr marL="0" marR="0" marT="0" marB="0" anchor="ctr">
                    <a:solidFill>
                      <a:srgbClr val="FFCC99"/>
                    </a:solidFill>
                  </a:tcPr>
                </a:tc>
                <a:extLst>
                  <a:ext uri="{0D108BD9-81ED-4DB2-BD59-A6C34878D82A}">
                    <a16:rowId xmlns:a16="http://schemas.microsoft.com/office/drawing/2014/main" val="10004"/>
                  </a:ext>
                </a:extLst>
              </a:tr>
              <a:tr h="470012">
                <a:tc>
                  <a:txBody>
                    <a:bodyPr/>
                    <a:lstStyle/>
                    <a:p>
                      <a:pPr algn="ctr">
                        <a:lnSpc>
                          <a:spcPct val="107000"/>
                        </a:lnSpc>
                        <a:spcAft>
                          <a:spcPts val="0"/>
                        </a:spcAft>
                        <a:defRPr/>
                      </a:pPr>
                      <a:r>
                        <a:rPr lang="fr-FR" sz="1100" b="0">
                          <a:solidFill>
                            <a:schemeClr val="tx1"/>
                          </a:solidFill>
                          <a:latin typeface="Marianne"/>
                        </a:rPr>
                        <a:t>Notée sur 10 points</a:t>
                      </a:r>
                      <a:endParaRPr lang="fr-FR" sz="1100" b="0">
                        <a:solidFill>
                          <a:schemeClr val="tx1"/>
                        </a:solidFill>
                        <a:latin typeface="Marianne"/>
                        <a:ea typeface="Calibri"/>
                        <a:cs typeface="Times New Roman"/>
                      </a:endParaRPr>
                    </a:p>
                  </a:txBody>
                  <a:tcPr marL="46673" marR="46673" marT="9092" marB="0" anchor="ctr">
                    <a:solidFill>
                      <a:srgbClr val="99FFCC"/>
                    </a:solidFill>
                  </a:tcPr>
                </a:tc>
                <a:tc>
                  <a:txBody>
                    <a:bodyPr/>
                    <a:lstStyle/>
                    <a:p>
                      <a:pPr algn="ctr">
                        <a:lnSpc>
                          <a:spcPct val="107000"/>
                        </a:lnSpc>
                        <a:spcAft>
                          <a:spcPts val="0"/>
                        </a:spcAft>
                        <a:defRPr/>
                      </a:pPr>
                      <a:r>
                        <a:rPr lang="fr-FR" sz="1100" b="0">
                          <a:solidFill>
                            <a:schemeClr val="tx1"/>
                          </a:solidFill>
                          <a:latin typeface="Marianne"/>
                        </a:rPr>
                        <a:t>Notée sur 10 points</a:t>
                      </a:r>
                      <a:endParaRPr lang="fr-FR" sz="1100" b="0">
                        <a:solidFill>
                          <a:schemeClr val="tx1"/>
                        </a:solidFill>
                        <a:latin typeface="Marianne"/>
                        <a:ea typeface="Calibri"/>
                        <a:cs typeface="Times New Roman"/>
                      </a:endParaRPr>
                    </a:p>
                  </a:txBody>
                  <a:tcPr marL="0" marR="0" marT="0" marB="0" anchor="ctr">
                    <a:solidFill>
                      <a:srgbClr val="99FFCC"/>
                    </a:solidFill>
                  </a:tcPr>
                </a:tc>
                <a:tc>
                  <a:txBody>
                    <a:bodyPr/>
                    <a:lstStyle/>
                    <a:p>
                      <a:pPr algn="ctr">
                        <a:lnSpc>
                          <a:spcPct val="107000"/>
                        </a:lnSpc>
                        <a:spcAft>
                          <a:spcPts val="0"/>
                        </a:spcAft>
                        <a:defRPr/>
                      </a:pPr>
                      <a:r>
                        <a:rPr lang="fr-FR" sz="1100">
                          <a:solidFill>
                            <a:schemeClr val="tx1"/>
                          </a:solidFill>
                          <a:latin typeface="Marianne"/>
                        </a:rPr>
                        <a:t>Notée sur 10 points</a:t>
                      </a:r>
                      <a:endParaRPr lang="fr-FR" sz="1100">
                        <a:solidFill>
                          <a:schemeClr val="tx1"/>
                        </a:solidFill>
                        <a:latin typeface="Marianne"/>
                        <a:ea typeface="Calibri"/>
                        <a:cs typeface="Times New Roman"/>
                      </a:endParaRPr>
                    </a:p>
                  </a:txBody>
                  <a:tcPr marL="46673" marR="46673" marT="9092" marB="0" anchor="ctr">
                    <a:solidFill>
                      <a:srgbClr val="FFCC99"/>
                    </a:solidFill>
                  </a:tcPr>
                </a:tc>
                <a:tc>
                  <a:txBody>
                    <a:bodyPr/>
                    <a:lstStyle/>
                    <a:p>
                      <a:pPr algn="ctr">
                        <a:lnSpc>
                          <a:spcPct val="107000"/>
                        </a:lnSpc>
                        <a:spcAft>
                          <a:spcPts val="0"/>
                        </a:spcAft>
                        <a:defRPr/>
                      </a:pPr>
                      <a:r>
                        <a:rPr lang="fr-FR" sz="1100">
                          <a:solidFill>
                            <a:schemeClr val="tx1"/>
                          </a:solidFill>
                          <a:latin typeface="Marianne"/>
                        </a:rPr>
                        <a:t>Notée sur 10 points</a:t>
                      </a:r>
                      <a:endParaRPr lang="fr-FR" sz="1100">
                        <a:solidFill>
                          <a:schemeClr val="tx1"/>
                        </a:solidFill>
                        <a:latin typeface="Marianne"/>
                        <a:ea typeface="Calibri"/>
                        <a:cs typeface="Times New Roman"/>
                      </a:endParaRPr>
                    </a:p>
                  </a:txBody>
                  <a:tcPr marL="0" marR="0" marT="0" marB="0" anchor="ctr">
                    <a:solidFill>
                      <a:srgbClr val="FFCC99"/>
                    </a:solidFill>
                  </a:tcPr>
                </a:tc>
                <a:extLst>
                  <a:ext uri="{0D108BD9-81ED-4DB2-BD59-A6C34878D82A}">
                    <a16:rowId xmlns:a16="http://schemas.microsoft.com/office/drawing/2014/main" val="10005"/>
                  </a:ext>
                </a:extLst>
              </a:tr>
            </a:tbl>
          </a:graphicData>
        </a:graphic>
      </p:graphicFrame>
      <p:graphicFrame>
        <p:nvGraphicFramePr>
          <p:cNvPr id="16" name="Tableau 15"/>
          <p:cNvGraphicFramePr>
            <a:graphicFrameLocks noGrp="1"/>
          </p:cNvGraphicFramePr>
          <p:nvPr/>
        </p:nvGraphicFramePr>
        <p:xfrm>
          <a:off x="4788347" y="2376324"/>
          <a:ext cx="4182232" cy="2657164"/>
        </p:xfrm>
        <a:graphic>
          <a:graphicData uri="http://schemas.openxmlformats.org/drawingml/2006/table">
            <a:tbl>
              <a:tblPr firstRow="1" firstCol="1" bandRow="1"/>
              <a:tblGrid>
                <a:gridCol w="2053887">
                  <a:extLst>
                    <a:ext uri="{9D8B030D-6E8A-4147-A177-3AD203B41FA5}">
                      <a16:colId xmlns:a16="http://schemas.microsoft.com/office/drawing/2014/main" val="20000"/>
                    </a:ext>
                  </a:extLst>
                </a:gridCol>
                <a:gridCol w="2128345">
                  <a:extLst>
                    <a:ext uri="{9D8B030D-6E8A-4147-A177-3AD203B41FA5}">
                      <a16:colId xmlns:a16="http://schemas.microsoft.com/office/drawing/2014/main" val="20001"/>
                    </a:ext>
                  </a:extLst>
                </a:gridCol>
              </a:tblGrid>
              <a:tr h="351110">
                <a:tc>
                  <a:txBody>
                    <a:bodyPr/>
                    <a:lstStyle/>
                    <a:p>
                      <a:pPr algn="ctr">
                        <a:lnSpc>
                          <a:spcPct val="107000"/>
                        </a:lnSpc>
                        <a:spcAft>
                          <a:spcPts val="0"/>
                        </a:spcAft>
                        <a:defRPr/>
                      </a:pPr>
                      <a:r>
                        <a:rPr lang="fr-FR" sz="1100" b="1">
                          <a:solidFill>
                            <a:schemeClr val="tx1"/>
                          </a:solidFill>
                          <a:latin typeface="Marianne"/>
                        </a:rPr>
                        <a:t>MATHEMATIQUES</a:t>
                      </a:r>
                      <a:endParaRPr lang="fr-FR" sz="1100" b="1">
                        <a:solidFill>
                          <a:schemeClr val="tx1"/>
                        </a:solidFill>
                        <a:latin typeface="Marianne"/>
                        <a:ea typeface="Calibri"/>
                        <a:cs typeface="Times New Roman"/>
                      </a:endParaRPr>
                    </a:p>
                  </a:txBody>
                  <a:tcPr marL="46673" marR="46673" marT="9092" marB="0" anchor="ctr">
                    <a:solidFill>
                      <a:srgbClr val="CCFFCC"/>
                    </a:solidFill>
                  </a:tcPr>
                </a:tc>
                <a:tc>
                  <a:txBody>
                    <a:bodyPr/>
                    <a:lstStyle/>
                    <a:p>
                      <a:pPr marR="38735" algn="ctr">
                        <a:lnSpc>
                          <a:spcPct val="107000"/>
                        </a:lnSpc>
                        <a:spcAft>
                          <a:spcPts val="0"/>
                        </a:spcAft>
                        <a:defRPr/>
                      </a:pPr>
                      <a:r>
                        <a:rPr lang="fr-FR" sz="1100" b="1">
                          <a:solidFill>
                            <a:schemeClr val="tx1"/>
                          </a:solidFill>
                          <a:latin typeface="Marianne"/>
                        </a:rPr>
                        <a:t>PHYSIQUE-CHIMIE</a:t>
                      </a:r>
                      <a:endParaRPr lang="fr-FR" sz="1100" b="1">
                        <a:solidFill>
                          <a:schemeClr val="tx1"/>
                        </a:solidFill>
                        <a:latin typeface="Marianne"/>
                        <a:ea typeface="Calibri"/>
                        <a:cs typeface="Times New Roman"/>
                      </a:endParaRPr>
                    </a:p>
                  </a:txBody>
                  <a:tcPr marL="46673" marR="46673" marT="9092" marB="0" anchor="ctr">
                    <a:solidFill>
                      <a:srgbClr val="FFD8C5"/>
                    </a:solidFill>
                  </a:tcPr>
                </a:tc>
                <a:extLst>
                  <a:ext uri="{0D108BD9-81ED-4DB2-BD59-A6C34878D82A}">
                    <a16:rowId xmlns:a16="http://schemas.microsoft.com/office/drawing/2014/main" val="10000"/>
                  </a:ext>
                </a:extLst>
              </a:tr>
              <a:tr h="448290">
                <a:tc>
                  <a:txBody>
                    <a:bodyPr/>
                    <a:lstStyle/>
                    <a:p>
                      <a:pPr algn="ctr">
                        <a:lnSpc>
                          <a:spcPct val="107000"/>
                        </a:lnSpc>
                        <a:spcAft>
                          <a:spcPts val="0"/>
                        </a:spcAft>
                        <a:defRPr/>
                      </a:pPr>
                      <a:r>
                        <a:rPr lang="fr-FR" sz="1100" b="0">
                          <a:solidFill>
                            <a:schemeClr val="tx1"/>
                          </a:solidFill>
                          <a:latin typeface="Marianne"/>
                          <a:ea typeface="Calibri"/>
                          <a:cs typeface="Times New Roman"/>
                        </a:rPr>
                        <a:t>1 sous –épreuve  élaborée au niveau national</a:t>
                      </a:r>
                    </a:p>
                  </a:txBody>
                  <a:tcPr marL="46673" marR="46673" marT="9092" marB="0" anchor="ctr">
                    <a:solidFill>
                      <a:srgbClr val="CCFFCC"/>
                    </a:solidFill>
                  </a:tcPr>
                </a:tc>
                <a:tc>
                  <a:txBody>
                    <a:bodyPr/>
                    <a:lstStyle/>
                    <a:p>
                      <a:pPr marL="0" marR="0" indent="0" algn="ctr" defTabSz="457200">
                        <a:lnSpc>
                          <a:spcPct val="107000"/>
                        </a:lnSpc>
                        <a:spcBef>
                          <a:spcPts val="0"/>
                        </a:spcBef>
                        <a:spcAft>
                          <a:spcPts val="0"/>
                        </a:spcAft>
                        <a:buClrTx/>
                        <a:buSzTx/>
                        <a:buFontTx/>
                        <a:buNone/>
                        <a:defRPr/>
                      </a:pPr>
                      <a:r>
                        <a:rPr lang="fr-FR" sz="1100" b="0">
                          <a:solidFill>
                            <a:schemeClr val="tx1"/>
                          </a:solidFill>
                          <a:latin typeface="Marianne"/>
                          <a:ea typeface="Calibri"/>
                          <a:cs typeface="Times New Roman"/>
                        </a:rPr>
                        <a:t>1 sous –épreuve  élaborée au niveau national</a:t>
                      </a:r>
                    </a:p>
                    <a:p>
                      <a:pPr algn="ctr">
                        <a:lnSpc>
                          <a:spcPct val="107000"/>
                        </a:lnSpc>
                        <a:spcAft>
                          <a:spcPts val="0"/>
                        </a:spcAft>
                        <a:defRPr/>
                      </a:pPr>
                      <a:endParaRPr lang="fr-FR" sz="1100">
                        <a:solidFill>
                          <a:schemeClr val="tx1"/>
                        </a:solidFill>
                        <a:latin typeface="Marianne"/>
                        <a:ea typeface="Calibri"/>
                        <a:cs typeface="Times New Roman"/>
                      </a:endParaRPr>
                    </a:p>
                  </a:txBody>
                  <a:tcPr marL="46673" marR="46673" marT="9092" marB="0" anchor="ctr">
                    <a:solidFill>
                      <a:srgbClr val="FFD8C5"/>
                    </a:solidFill>
                  </a:tcPr>
                </a:tc>
                <a:extLst>
                  <a:ext uri="{0D108BD9-81ED-4DB2-BD59-A6C34878D82A}">
                    <a16:rowId xmlns:a16="http://schemas.microsoft.com/office/drawing/2014/main" val="10001"/>
                  </a:ext>
                </a:extLst>
              </a:tr>
              <a:tr h="283697">
                <a:tc>
                  <a:txBody>
                    <a:bodyPr/>
                    <a:lstStyle/>
                    <a:p>
                      <a:pPr algn="ctr">
                        <a:lnSpc>
                          <a:spcPct val="107000"/>
                        </a:lnSpc>
                        <a:spcAft>
                          <a:spcPts val="0"/>
                        </a:spcAft>
                        <a:defRPr/>
                      </a:pPr>
                      <a:r>
                        <a:rPr lang="fr-FR" sz="1100" b="0">
                          <a:solidFill>
                            <a:schemeClr val="tx1"/>
                          </a:solidFill>
                          <a:latin typeface="Marianne"/>
                          <a:ea typeface="Calibri"/>
                          <a:cs typeface="Times New Roman"/>
                        </a:rPr>
                        <a:t>1 heure</a:t>
                      </a:r>
                    </a:p>
                  </a:txBody>
                  <a:tcPr marL="46673" marR="46673" marT="9092" marB="0" anchor="ctr">
                    <a:solidFill>
                      <a:srgbClr val="CCFFCC"/>
                    </a:solidFill>
                  </a:tcPr>
                </a:tc>
                <a:tc>
                  <a:txBody>
                    <a:bodyPr/>
                    <a:lstStyle/>
                    <a:p>
                      <a:pPr algn="ctr">
                        <a:lnSpc>
                          <a:spcPct val="107000"/>
                        </a:lnSpc>
                        <a:spcAft>
                          <a:spcPts val="0"/>
                        </a:spcAft>
                        <a:defRPr/>
                      </a:pPr>
                      <a:r>
                        <a:rPr lang="fr-FR" sz="1100">
                          <a:solidFill>
                            <a:schemeClr val="tx1"/>
                          </a:solidFill>
                          <a:latin typeface="Marianne"/>
                          <a:ea typeface="Calibri"/>
                          <a:cs typeface="Times New Roman"/>
                        </a:rPr>
                        <a:t>1 heure</a:t>
                      </a:r>
                    </a:p>
                  </a:txBody>
                  <a:tcPr marL="46673" marR="46673" marT="9092" marB="0" anchor="ctr">
                    <a:solidFill>
                      <a:srgbClr val="FFD8C5"/>
                    </a:solidFill>
                  </a:tcPr>
                </a:tc>
                <a:extLst>
                  <a:ext uri="{0D108BD9-81ED-4DB2-BD59-A6C34878D82A}">
                    <a16:rowId xmlns:a16="http://schemas.microsoft.com/office/drawing/2014/main" val="10002"/>
                  </a:ext>
                </a:extLst>
              </a:tr>
              <a:tr h="747745">
                <a:tc>
                  <a:txBody>
                    <a:bodyPr/>
                    <a:lstStyle/>
                    <a:p>
                      <a:pPr algn="ctr">
                        <a:lnSpc>
                          <a:spcPct val="107000"/>
                        </a:lnSpc>
                        <a:spcAft>
                          <a:spcPts val="0"/>
                        </a:spcAft>
                        <a:defRPr/>
                      </a:pPr>
                      <a:r>
                        <a:rPr lang="fr-FR" sz="1100" b="0">
                          <a:solidFill>
                            <a:schemeClr val="tx1"/>
                          </a:solidFill>
                          <a:latin typeface="Marianne"/>
                          <a:ea typeface="Calibri"/>
                          <a:cs typeface="Times New Roman"/>
                        </a:rPr>
                        <a:t>Évaluation écrite et pratique</a:t>
                      </a:r>
                      <a:endParaRPr/>
                    </a:p>
                    <a:p>
                      <a:pPr algn="ctr">
                        <a:lnSpc>
                          <a:spcPct val="107000"/>
                        </a:lnSpc>
                        <a:spcAft>
                          <a:spcPts val="0"/>
                        </a:spcAft>
                        <a:defRPr/>
                      </a:pPr>
                      <a:r>
                        <a:rPr lang="fr-FR" sz="1100" b="0">
                          <a:solidFill>
                            <a:schemeClr val="tx1"/>
                          </a:solidFill>
                          <a:latin typeface="Marianne"/>
                          <a:ea typeface="Calibri"/>
                          <a:cs typeface="Times New Roman"/>
                        </a:rPr>
                        <a:t>En fin de cursus de formation </a:t>
                      </a:r>
                    </a:p>
                  </a:txBody>
                  <a:tcPr marL="46673" marR="46673" marT="9092" marB="0" anchor="ctr">
                    <a:solidFill>
                      <a:srgbClr val="CCFFCC"/>
                    </a:solidFill>
                  </a:tcPr>
                </a:tc>
                <a:tc>
                  <a:txBody>
                    <a:bodyPr/>
                    <a:lstStyle/>
                    <a:p>
                      <a:pPr marL="0" marR="0" indent="0" algn="ctr" defTabSz="457200">
                        <a:lnSpc>
                          <a:spcPct val="107000"/>
                        </a:lnSpc>
                        <a:spcBef>
                          <a:spcPts val="0"/>
                        </a:spcBef>
                        <a:spcAft>
                          <a:spcPts val="0"/>
                        </a:spcAft>
                        <a:buClrTx/>
                        <a:buSzTx/>
                        <a:buFontTx/>
                        <a:buNone/>
                        <a:defRPr/>
                      </a:pPr>
                      <a:endParaRPr lang="fr-FR" sz="1100" b="0">
                        <a:solidFill>
                          <a:schemeClr val="tx1"/>
                        </a:solidFill>
                        <a:latin typeface="Marianne"/>
                        <a:ea typeface="Calibri"/>
                        <a:cs typeface="Times New Roman"/>
                      </a:endParaRPr>
                    </a:p>
                    <a:p>
                      <a:pPr marL="0" marR="0" indent="0" algn="ctr" defTabSz="457200">
                        <a:lnSpc>
                          <a:spcPct val="107000"/>
                        </a:lnSpc>
                        <a:spcBef>
                          <a:spcPts val="0"/>
                        </a:spcBef>
                        <a:spcAft>
                          <a:spcPts val="0"/>
                        </a:spcAft>
                        <a:buClrTx/>
                        <a:buSzTx/>
                        <a:buFontTx/>
                        <a:buNone/>
                        <a:defRPr/>
                      </a:pPr>
                      <a:r>
                        <a:rPr lang="fr-FR" sz="1100" b="0">
                          <a:solidFill>
                            <a:schemeClr val="tx1"/>
                          </a:solidFill>
                          <a:latin typeface="Marianne"/>
                          <a:ea typeface="Calibri"/>
                          <a:cs typeface="Times New Roman"/>
                        </a:rPr>
                        <a:t>Évaluation écrite et pratique</a:t>
                      </a:r>
                      <a:endParaRPr/>
                    </a:p>
                    <a:p>
                      <a:pPr marL="0" marR="0" indent="0" algn="ctr" defTabSz="457200">
                        <a:lnSpc>
                          <a:spcPct val="107000"/>
                        </a:lnSpc>
                        <a:spcBef>
                          <a:spcPts val="0"/>
                        </a:spcBef>
                        <a:spcAft>
                          <a:spcPts val="0"/>
                        </a:spcAft>
                        <a:buClrTx/>
                        <a:buSzTx/>
                        <a:buFontTx/>
                        <a:buNone/>
                        <a:defRPr/>
                      </a:pPr>
                      <a:r>
                        <a:rPr lang="fr-FR" sz="1100" b="0">
                          <a:solidFill>
                            <a:schemeClr val="tx1"/>
                          </a:solidFill>
                          <a:latin typeface="Marianne"/>
                          <a:ea typeface="Calibri"/>
                          <a:cs typeface="Times New Roman"/>
                        </a:rPr>
                        <a:t>En fin de cursus de formation </a:t>
                      </a:r>
                      <a:endParaRPr/>
                    </a:p>
                    <a:p>
                      <a:pPr algn="ctr">
                        <a:lnSpc>
                          <a:spcPct val="107000"/>
                        </a:lnSpc>
                        <a:spcAft>
                          <a:spcPts val="0"/>
                        </a:spcAft>
                        <a:defRPr/>
                      </a:pPr>
                      <a:endParaRPr lang="fr-FR" sz="1100">
                        <a:solidFill>
                          <a:schemeClr val="tx1"/>
                        </a:solidFill>
                        <a:latin typeface="Marianne"/>
                        <a:ea typeface="Calibri"/>
                        <a:cs typeface="Times New Roman"/>
                      </a:endParaRPr>
                    </a:p>
                  </a:txBody>
                  <a:tcPr marL="46673" marR="46673" marT="9092" marB="0" anchor="ctr">
                    <a:solidFill>
                      <a:srgbClr val="FFD8C5"/>
                    </a:solidFill>
                  </a:tcPr>
                </a:tc>
                <a:extLst>
                  <a:ext uri="{0D108BD9-81ED-4DB2-BD59-A6C34878D82A}">
                    <a16:rowId xmlns:a16="http://schemas.microsoft.com/office/drawing/2014/main" val="10003"/>
                  </a:ext>
                </a:extLst>
              </a:tr>
              <a:tr h="727357">
                <a:tc>
                  <a:txBody>
                    <a:bodyPr/>
                    <a:lstStyle/>
                    <a:p>
                      <a:pPr algn="ctr">
                        <a:lnSpc>
                          <a:spcPct val="107000"/>
                        </a:lnSpc>
                        <a:spcAft>
                          <a:spcPts val="0"/>
                        </a:spcAft>
                        <a:defRPr/>
                      </a:pPr>
                      <a:r>
                        <a:rPr lang="fr-FR" sz="1100" b="0">
                          <a:solidFill>
                            <a:schemeClr val="tx1"/>
                          </a:solidFill>
                          <a:latin typeface="Marianne"/>
                        </a:rPr>
                        <a:t>Notée sur 20 points</a:t>
                      </a:r>
                      <a:endParaRPr lang="fr-FR" sz="1100" b="0">
                        <a:solidFill>
                          <a:schemeClr val="tx1"/>
                        </a:solidFill>
                        <a:latin typeface="Marianne"/>
                        <a:ea typeface="Calibri"/>
                        <a:cs typeface="Times New Roman"/>
                      </a:endParaRPr>
                    </a:p>
                  </a:txBody>
                  <a:tcPr marL="46673" marR="46673" marT="9092" marB="0" anchor="ctr">
                    <a:solidFill>
                      <a:srgbClr val="CCFFCC"/>
                    </a:solidFill>
                  </a:tcPr>
                </a:tc>
                <a:tc>
                  <a:txBody>
                    <a:bodyPr/>
                    <a:lstStyle/>
                    <a:p>
                      <a:pPr algn="ctr">
                        <a:lnSpc>
                          <a:spcPct val="107000"/>
                        </a:lnSpc>
                        <a:spcAft>
                          <a:spcPts val="0"/>
                        </a:spcAft>
                        <a:defRPr/>
                      </a:pPr>
                      <a:r>
                        <a:rPr lang="fr-FR" sz="1100">
                          <a:solidFill>
                            <a:schemeClr val="tx1"/>
                          </a:solidFill>
                          <a:latin typeface="Marianne"/>
                        </a:rPr>
                        <a:t>Notée sur 20 points</a:t>
                      </a:r>
                      <a:endParaRPr lang="fr-FR" sz="1100">
                        <a:solidFill>
                          <a:schemeClr val="tx1"/>
                        </a:solidFill>
                        <a:latin typeface="Marianne"/>
                        <a:ea typeface="Calibri"/>
                        <a:cs typeface="Times New Roman"/>
                      </a:endParaRPr>
                    </a:p>
                  </a:txBody>
                  <a:tcPr marL="46673" marR="46673" marT="9092" marB="0" anchor="ctr">
                    <a:solidFill>
                      <a:srgbClr val="FFD8C5"/>
                    </a:solidFill>
                  </a:tcPr>
                </a:tc>
                <a:extLst>
                  <a:ext uri="{0D108BD9-81ED-4DB2-BD59-A6C34878D82A}">
                    <a16:rowId xmlns:a16="http://schemas.microsoft.com/office/drawing/2014/main" val="10004"/>
                  </a:ext>
                </a:extLst>
              </a:tr>
            </a:tbl>
          </a:graphicData>
        </a:graphic>
      </p:graphicFrame>
      <p:sp>
        <p:nvSpPr>
          <p:cNvPr id="17" name="Rectangle 16"/>
          <p:cNvSpPr/>
          <p:nvPr/>
        </p:nvSpPr>
        <p:spPr bwMode="auto">
          <a:xfrm>
            <a:off x="63064" y="1570794"/>
            <a:ext cx="4530782"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9" name="ZoneTexte 18"/>
          <p:cNvSpPr txBox="1"/>
          <p:nvPr/>
        </p:nvSpPr>
        <p:spPr bwMode="auto">
          <a:xfrm>
            <a:off x="118095" y="1819032"/>
            <a:ext cx="3452648" cy="369332"/>
          </a:xfrm>
          <a:prstGeom prst="rect">
            <a:avLst/>
          </a:prstGeom>
          <a:noFill/>
        </p:spPr>
        <p:txBody>
          <a:bodyPr wrap="square" rtlCol="0">
            <a:spAutoFit/>
          </a:bodyPr>
          <a:lstStyle/>
          <a:p>
            <a:pPr>
              <a:defRPr/>
            </a:pPr>
            <a:r>
              <a:rPr lang="fr-FR"/>
              <a:t>Modalités en CCF</a:t>
            </a:r>
          </a:p>
        </p:txBody>
      </p:sp>
      <p:sp>
        <p:nvSpPr>
          <p:cNvPr id="20" name="Rectangle 19"/>
          <p:cNvSpPr/>
          <p:nvPr/>
        </p:nvSpPr>
        <p:spPr bwMode="auto">
          <a:xfrm>
            <a:off x="4674379" y="1570794"/>
            <a:ext cx="4438089"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21" name="ZoneTexte 20"/>
          <p:cNvSpPr txBox="1"/>
          <p:nvPr/>
        </p:nvSpPr>
        <p:spPr bwMode="auto">
          <a:xfrm>
            <a:off x="4788347" y="1783416"/>
            <a:ext cx="3452648" cy="369332"/>
          </a:xfrm>
          <a:prstGeom prst="rect">
            <a:avLst/>
          </a:prstGeom>
          <a:noFill/>
        </p:spPr>
        <p:txBody>
          <a:bodyPr wrap="square" rtlCol="0">
            <a:spAutoFit/>
          </a:bodyPr>
          <a:lstStyle/>
          <a:p>
            <a:pPr>
              <a:defRPr/>
            </a:pPr>
            <a:r>
              <a:rPr lang="fr-FR"/>
              <a:t>Modalités épreuve ponctuelle</a:t>
            </a:r>
          </a:p>
        </p:txBody>
      </p:sp>
    </p:spTree>
    <p:extLst>
      <p:ext uri="{BB962C8B-B14F-4D97-AF65-F5344CB8AC3E}">
        <p14:creationId xmlns:p14="http://schemas.microsoft.com/office/powerpoint/2010/main" val="26940582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a:t>
            </a:r>
            <a:r>
              <a:rPr lang="fr-FR" sz="2400" b="1">
                <a:solidFill>
                  <a:schemeClr val="accent6"/>
                </a:solidFill>
                <a:latin typeface="Marianne"/>
              </a:rPr>
              <a:t>BAC PRO </a:t>
            </a:r>
            <a:r>
              <a:rPr lang="fr-FR" sz="2400" b="1">
                <a:solidFill>
                  <a:schemeClr val="accent1">
                    <a:lumMod val="40000"/>
                    <a:lumOff val="60000"/>
                  </a:schemeClr>
                </a:solidFill>
                <a:latin typeface="Marianne"/>
              </a:rPr>
              <a:t>– BP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sp>
        <p:nvSpPr>
          <p:cNvPr id="2" name="ZoneTexte 1"/>
          <p:cNvSpPr txBox="1"/>
          <p:nvPr/>
        </p:nvSpPr>
        <p:spPr bwMode="auto">
          <a:xfrm>
            <a:off x="4242308" y="6116682"/>
            <a:ext cx="4544725" cy="253916"/>
          </a:xfrm>
          <a:prstGeom prst="rect">
            <a:avLst/>
          </a:prstGeom>
          <a:noFill/>
        </p:spPr>
        <p:txBody>
          <a:bodyPr wrap="square" rtlCol="0">
            <a:spAutoFit/>
          </a:bodyPr>
          <a:lstStyle/>
          <a:p>
            <a:pPr>
              <a:defRPr/>
            </a:pPr>
            <a:r>
              <a:rPr lang="fr-FR" sz="1050" i="1">
                <a:latin typeface="Marianne"/>
              </a:rPr>
              <a:t>JORF n° 0165 du 5 juillet 2020-  </a:t>
            </a:r>
            <a:r>
              <a:rPr lang="fr-FR" sz="1050" i="1" u="sng">
                <a:latin typeface="Marianne"/>
                <a:hlinkClick r:id="rId2" tooltip="https://www.legifrance.gouv.fr/jorf/id/JORFTEXT000042080678/"/>
              </a:rPr>
              <a:t>Arrêté du 17 juin 2020</a:t>
            </a:r>
            <a:endParaRPr lang="fr-FR" sz="1050">
              <a:latin typeface="Marianne"/>
            </a:endParaRPr>
          </a:p>
        </p:txBody>
      </p:sp>
      <p:graphicFrame>
        <p:nvGraphicFramePr>
          <p:cNvPr id="16" name="Tableau 15"/>
          <p:cNvGraphicFramePr>
            <a:graphicFrameLocks noGrp="1"/>
          </p:cNvGraphicFramePr>
          <p:nvPr/>
        </p:nvGraphicFramePr>
        <p:xfrm>
          <a:off x="4768121" y="1947055"/>
          <a:ext cx="4182232" cy="4045205"/>
        </p:xfrm>
        <a:graphic>
          <a:graphicData uri="http://schemas.openxmlformats.org/drawingml/2006/table">
            <a:tbl>
              <a:tblPr firstRow="1" firstCol="1" bandRow="1"/>
              <a:tblGrid>
                <a:gridCol w="4182232">
                  <a:extLst>
                    <a:ext uri="{9D8B030D-6E8A-4147-A177-3AD203B41FA5}">
                      <a16:colId xmlns:a16="http://schemas.microsoft.com/office/drawing/2014/main" val="20000"/>
                    </a:ext>
                  </a:extLst>
                </a:gridCol>
              </a:tblGrid>
              <a:tr h="268975">
                <a:tc>
                  <a:txBody>
                    <a:bodyPr/>
                    <a:lstStyle/>
                    <a:p>
                      <a:pPr marR="38735" algn="ctr">
                        <a:lnSpc>
                          <a:spcPct val="107000"/>
                        </a:lnSpc>
                        <a:spcAft>
                          <a:spcPts val="0"/>
                        </a:spcAft>
                        <a:defRPr/>
                      </a:pPr>
                      <a:r>
                        <a:rPr lang="fr-FR" sz="1100" b="1">
                          <a:solidFill>
                            <a:schemeClr val="tx1"/>
                          </a:solidFill>
                          <a:latin typeface="Marianne"/>
                          <a:ea typeface="Arial"/>
                          <a:cs typeface="Arial"/>
                        </a:rPr>
                        <a:t>CCF </a:t>
                      </a:r>
                      <a:r>
                        <a:rPr lang="fr-FR" sz="1100" b="0">
                          <a:solidFill>
                            <a:schemeClr val="tx1"/>
                          </a:solidFill>
                          <a:latin typeface="Marianne"/>
                          <a:ea typeface="Arial"/>
                          <a:cs typeface="Arial"/>
                        </a:rPr>
                        <a:t>ou</a:t>
                      </a:r>
                      <a:r>
                        <a:rPr lang="fr-FR" sz="1100" b="1">
                          <a:solidFill>
                            <a:schemeClr val="tx1"/>
                          </a:solidFill>
                          <a:latin typeface="Marianne"/>
                          <a:ea typeface="Arial"/>
                          <a:cs typeface="Arial"/>
                        </a:rPr>
                        <a:t> EPREUVE PONCTUELLE</a:t>
                      </a:r>
                      <a:endParaRPr lang="fr-FR" sz="1100" b="1">
                        <a:solidFill>
                          <a:schemeClr val="tx1"/>
                        </a:solidFill>
                        <a:latin typeface="Marianne"/>
                        <a:ea typeface="Calibri"/>
                        <a:cs typeface="Times New Roman"/>
                      </a:endParaRPr>
                    </a:p>
                  </a:txBody>
                  <a:tcPr marL="46673" marR="46673" marT="9092" marB="0" anchor="ctr">
                    <a:solidFill>
                      <a:schemeClr val="accent6">
                        <a:lumMod val="40000"/>
                        <a:lumOff val="60000"/>
                      </a:schemeClr>
                    </a:solidFill>
                  </a:tcPr>
                </a:tc>
                <a:extLst>
                  <a:ext uri="{0D108BD9-81ED-4DB2-BD59-A6C34878D82A}">
                    <a16:rowId xmlns:a16="http://schemas.microsoft.com/office/drawing/2014/main" val="10000"/>
                  </a:ext>
                </a:extLst>
              </a:tr>
              <a:tr h="3708175">
                <a:tc>
                  <a:txBody>
                    <a:bodyPr/>
                    <a:lstStyle/>
                    <a:p>
                      <a:pPr algn="l">
                        <a:lnSpc>
                          <a:spcPct val="107000"/>
                        </a:lnSpc>
                        <a:spcAft>
                          <a:spcPts val="0"/>
                        </a:spcAft>
                        <a:defRPr/>
                      </a:pPr>
                      <a:r>
                        <a:rPr lang="fr-FR" sz="1100" b="1" u="sng">
                          <a:solidFill>
                            <a:srgbClr val="FF0000"/>
                          </a:solidFill>
                        </a:rPr>
                        <a:t>Sujet à dominante expérimentale</a:t>
                      </a:r>
                      <a:r>
                        <a:rPr lang="fr-FR" sz="1100" b="0">
                          <a:solidFill>
                            <a:schemeClr val="tx1"/>
                          </a:solidFill>
                        </a:rPr>
                        <a:t>, qui implique la réalisation effective par le candidat d'une ou plusieurs expériences, éventuellement assistées par ordinateur.</a:t>
                      </a:r>
                      <a:endParaRPr/>
                    </a:p>
                    <a:p>
                      <a:pPr algn="l">
                        <a:lnSpc>
                          <a:spcPct val="107000"/>
                        </a:lnSpc>
                        <a:spcAft>
                          <a:spcPts val="0"/>
                        </a:spcAft>
                        <a:defRPr/>
                      </a:pPr>
                      <a:r>
                        <a:rPr lang="fr-FR" sz="1100" b="1">
                          <a:solidFill>
                            <a:schemeClr val="tx1"/>
                          </a:solidFill>
                        </a:rPr>
                        <a:t>Il est demandé au candidat :</a:t>
                      </a:r>
                      <a:endParaRPr/>
                    </a:p>
                    <a:p>
                      <a:pPr marL="171450" indent="-171450" algn="l">
                        <a:lnSpc>
                          <a:spcPct val="107000"/>
                        </a:lnSpc>
                        <a:spcAft>
                          <a:spcPts val="0"/>
                        </a:spcAft>
                        <a:buFontTx/>
                        <a:buChar char="-"/>
                        <a:defRPr/>
                      </a:pPr>
                      <a:r>
                        <a:rPr lang="fr-FR" sz="1100" b="0">
                          <a:solidFill>
                            <a:schemeClr val="tx1"/>
                          </a:solidFill>
                        </a:rPr>
                        <a:t>de mettre en œuvre un protocole expérimental ;</a:t>
                      </a:r>
                      <a:br>
                        <a:rPr lang="fr-FR" sz="1100" b="0">
                          <a:solidFill>
                            <a:schemeClr val="tx1"/>
                          </a:solidFill>
                        </a:rPr>
                      </a:br>
                      <a:r>
                        <a:rPr lang="fr-FR" sz="1100" b="0">
                          <a:solidFill>
                            <a:schemeClr val="tx1"/>
                          </a:solidFill>
                        </a:rPr>
                        <a:t>- </a:t>
                      </a:r>
                      <a:r>
                        <a:rPr lang="fr-FR" sz="1100" b="0" u="sng">
                          <a:solidFill>
                            <a:schemeClr val="tx1"/>
                          </a:solidFill>
                        </a:rPr>
                        <a:t>d'utiliser correctement le matériel </a:t>
                      </a:r>
                      <a:r>
                        <a:rPr lang="fr-FR" sz="1100" b="0">
                          <a:solidFill>
                            <a:schemeClr val="tx1"/>
                          </a:solidFill>
                        </a:rPr>
                        <a:t>mis à sa disposition ;</a:t>
                      </a:r>
                      <a:br>
                        <a:rPr lang="fr-FR" sz="1100" b="0">
                          <a:solidFill>
                            <a:schemeClr val="tx1"/>
                          </a:solidFill>
                        </a:rPr>
                      </a:br>
                      <a:r>
                        <a:rPr lang="fr-FR" sz="1100" b="0">
                          <a:solidFill>
                            <a:schemeClr val="tx1"/>
                          </a:solidFill>
                        </a:rPr>
                        <a:t>- de mettre en œuvre, en les justifiant, les procédures et consignes de sécurité adaptées ;</a:t>
                      </a:r>
                      <a:br>
                        <a:rPr lang="fr-FR" sz="1100" b="0">
                          <a:solidFill>
                            <a:schemeClr val="tx1"/>
                          </a:solidFill>
                        </a:rPr>
                      </a:br>
                      <a:r>
                        <a:rPr lang="fr-FR" sz="1100" b="0">
                          <a:solidFill>
                            <a:schemeClr val="tx1"/>
                          </a:solidFill>
                        </a:rPr>
                        <a:t>- de montrer qu'il connaît le vocabulaire, les symboles, les grandeurs et les unités utilisés lors de la situation d'évaluation ;</a:t>
                      </a:r>
                      <a:br>
                        <a:rPr lang="fr-FR" sz="1100" b="0">
                          <a:solidFill>
                            <a:schemeClr val="tx1"/>
                          </a:solidFill>
                        </a:rPr>
                      </a:br>
                      <a:r>
                        <a:rPr lang="fr-FR" sz="1100" b="0">
                          <a:solidFill>
                            <a:schemeClr val="tx1"/>
                          </a:solidFill>
                        </a:rPr>
                        <a:t>- d'utiliser des définitions, des lois et des modèles pour répondre aux questions posées ;</a:t>
                      </a:r>
                      <a:br>
                        <a:rPr lang="fr-FR" sz="1100" b="0">
                          <a:solidFill>
                            <a:schemeClr val="tx1"/>
                          </a:solidFill>
                        </a:rPr>
                      </a:br>
                      <a:r>
                        <a:rPr lang="fr-FR" sz="1100" b="0">
                          <a:solidFill>
                            <a:schemeClr val="tx1"/>
                          </a:solidFill>
                        </a:rPr>
                        <a:t>- d'utiliser une ou plusieurs relations quantitatives. Ces relations sont données lorsqu'elles ne sont pas explicitement répertoriées dans la colonne « connaissances » du programme ;</a:t>
                      </a:r>
                      <a:br>
                        <a:rPr lang="fr-FR" sz="1100" b="0">
                          <a:solidFill>
                            <a:schemeClr val="tx1"/>
                          </a:solidFill>
                        </a:rPr>
                      </a:br>
                      <a:r>
                        <a:rPr lang="fr-FR" sz="1100" b="0">
                          <a:solidFill>
                            <a:schemeClr val="tx1"/>
                          </a:solidFill>
                        </a:rPr>
                        <a:t>- d'estimer simplement la précision des mesures qu'il est amené à réaliser ;</a:t>
                      </a:r>
                      <a:br>
                        <a:rPr lang="fr-FR" sz="1100" b="0">
                          <a:solidFill>
                            <a:schemeClr val="tx1"/>
                          </a:solidFill>
                        </a:rPr>
                      </a:br>
                      <a:r>
                        <a:rPr lang="fr-FR" sz="1100" b="0">
                          <a:solidFill>
                            <a:schemeClr val="tx1"/>
                          </a:solidFill>
                        </a:rPr>
                        <a:t>- d'interpréter et valider les résultats des travaux réalisés et d'en rendre compte, notamment par écrit.</a:t>
                      </a:r>
                      <a:endParaRPr/>
                    </a:p>
                    <a:p>
                      <a:pPr marL="0" indent="0" algn="l">
                        <a:lnSpc>
                          <a:spcPct val="107000"/>
                        </a:lnSpc>
                        <a:spcAft>
                          <a:spcPts val="0"/>
                        </a:spcAft>
                        <a:buFontTx/>
                        <a:buNone/>
                        <a:defRPr/>
                      </a:pPr>
                      <a:r>
                        <a:rPr lang="fr-FR" sz="1100" b="1" u="sng">
                          <a:solidFill>
                            <a:srgbClr val="FF0000"/>
                          </a:solidFill>
                        </a:rPr>
                        <a:t>Sujet élaboré qui permet d'évaluer par sondage des compétences terminales telles que définies dans le programme</a:t>
                      </a:r>
                      <a:r>
                        <a:rPr lang="fr-FR" sz="1100" u="sng"/>
                        <a:t>.</a:t>
                      </a:r>
                      <a:endParaRPr lang="fr-FR" sz="1100" b="0" u="sng">
                        <a:solidFill>
                          <a:schemeClr val="tx1"/>
                        </a:solidFill>
                        <a:latin typeface="Marianne"/>
                        <a:ea typeface="Calibri"/>
                        <a:cs typeface="Times New Roman"/>
                      </a:endParaRPr>
                    </a:p>
                  </a:txBody>
                  <a:tcPr marL="46673" marR="46673" marT="9092" marB="0" anchor="ctr">
                    <a:solidFill>
                      <a:schemeClr val="accent6">
                        <a:lumMod val="40000"/>
                        <a:lumOff val="60000"/>
                      </a:schemeClr>
                    </a:solidFill>
                  </a:tcPr>
                </a:tc>
                <a:extLst>
                  <a:ext uri="{0D108BD9-81ED-4DB2-BD59-A6C34878D82A}">
                    <a16:rowId xmlns:a16="http://schemas.microsoft.com/office/drawing/2014/main" val="10001"/>
                  </a:ext>
                </a:extLst>
              </a:tr>
            </a:tbl>
          </a:graphicData>
        </a:graphic>
      </p:graphicFrame>
      <p:sp>
        <p:nvSpPr>
          <p:cNvPr id="17" name="Rectangle 16"/>
          <p:cNvSpPr/>
          <p:nvPr/>
        </p:nvSpPr>
        <p:spPr bwMode="auto">
          <a:xfrm>
            <a:off x="63064" y="1570794"/>
            <a:ext cx="4530782"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9" name="ZoneTexte 18"/>
          <p:cNvSpPr txBox="1"/>
          <p:nvPr/>
        </p:nvSpPr>
        <p:spPr bwMode="auto">
          <a:xfrm>
            <a:off x="118095" y="1638253"/>
            <a:ext cx="3452648" cy="369332"/>
          </a:xfrm>
          <a:prstGeom prst="rect">
            <a:avLst/>
          </a:prstGeom>
          <a:noFill/>
        </p:spPr>
        <p:txBody>
          <a:bodyPr wrap="square" rtlCol="0">
            <a:spAutoFit/>
          </a:bodyPr>
          <a:lstStyle/>
          <a:p>
            <a:pPr>
              <a:defRPr/>
            </a:pPr>
            <a:r>
              <a:rPr lang="fr-FR"/>
              <a:t>MATHEMATIQUES</a:t>
            </a:r>
          </a:p>
        </p:txBody>
      </p:sp>
      <p:sp>
        <p:nvSpPr>
          <p:cNvPr id="20" name="Rectangle 19"/>
          <p:cNvSpPr/>
          <p:nvPr/>
        </p:nvSpPr>
        <p:spPr bwMode="auto">
          <a:xfrm>
            <a:off x="4674379" y="1570794"/>
            <a:ext cx="4438089"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21" name="ZoneTexte 20"/>
          <p:cNvSpPr txBox="1"/>
          <p:nvPr/>
        </p:nvSpPr>
        <p:spPr bwMode="auto">
          <a:xfrm>
            <a:off x="4788347" y="1635989"/>
            <a:ext cx="3452648" cy="369332"/>
          </a:xfrm>
          <a:prstGeom prst="rect">
            <a:avLst/>
          </a:prstGeom>
          <a:noFill/>
        </p:spPr>
        <p:txBody>
          <a:bodyPr wrap="square" rtlCol="0">
            <a:spAutoFit/>
          </a:bodyPr>
          <a:lstStyle/>
          <a:p>
            <a:pPr>
              <a:defRPr/>
            </a:pPr>
            <a:r>
              <a:rPr lang="fr-FR"/>
              <a:t>PHYSIQUE - CHIMIE</a:t>
            </a:r>
          </a:p>
        </p:txBody>
      </p:sp>
      <p:graphicFrame>
        <p:nvGraphicFramePr>
          <p:cNvPr id="10" name="Tableau 9"/>
          <p:cNvGraphicFramePr>
            <a:graphicFrameLocks noGrp="1"/>
          </p:cNvGraphicFramePr>
          <p:nvPr/>
        </p:nvGraphicFramePr>
        <p:xfrm>
          <a:off x="237339" y="1947055"/>
          <a:ext cx="4182232" cy="3977150"/>
        </p:xfrm>
        <a:graphic>
          <a:graphicData uri="http://schemas.openxmlformats.org/drawingml/2006/table">
            <a:tbl>
              <a:tblPr firstRow="1" firstCol="1" bandRow="1"/>
              <a:tblGrid>
                <a:gridCol w="4182232">
                  <a:extLst>
                    <a:ext uri="{9D8B030D-6E8A-4147-A177-3AD203B41FA5}">
                      <a16:colId xmlns:a16="http://schemas.microsoft.com/office/drawing/2014/main" val="20000"/>
                    </a:ext>
                  </a:extLst>
                </a:gridCol>
              </a:tblGrid>
              <a:tr h="268975">
                <a:tc>
                  <a:txBody>
                    <a:bodyPr/>
                    <a:lstStyle/>
                    <a:p>
                      <a:pPr marR="38735" algn="ctr">
                        <a:lnSpc>
                          <a:spcPct val="107000"/>
                        </a:lnSpc>
                        <a:spcAft>
                          <a:spcPts val="0"/>
                        </a:spcAft>
                        <a:defRPr/>
                      </a:pPr>
                      <a:r>
                        <a:rPr lang="fr-FR" sz="1100" b="1">
                          <a:solidFill>
                            <a:schemeClr val="tx1"/>
                          </a:solidFill>
                          <a:latin typeface="Marianne"/>
                          <a:ea typeface="Arial"/>
                          <a:cs typeface="Arial"/>
                        </a:rPr>
                        <a:t>CCF </a:t>
                      </a:r>
                      <a:r>
                        <a:rPr lang="fr-FR" sz="1100" b="0">
                          <a:solidFill>
                            <a:schemeClr val="tx1"/>
                          </a:solidFill>
                          <a:latin typeface="Marianne"/>
                          <a:ea typeface="Arial"/>
                          <a:cs typeface="Arial"/>
                        </a:rPr>
                        <a:t>ou</a:t>
                      </a:r>
                      <a:r>
                        <a:rPr lang="fr-FR" sz="1100" b="1">
                          <a:solidFill>
                            <a:schemeClr val="tx1"/>
                          </a:solidFill>
                          <a:latin typeface="Marianne"/>
                          <a:ea typeface="Arial"/>
                          <a:cs typeface="Arial"/>
                        </a:rPr>
                        <a:t> EPREUVE PONCTUELLE</a:t>
                      </a:r>
                      <a:endParaRPr lang="fr-FR" sz="1100" b="1">
                        <a:solidFill>
                          <a:schemeClr val="tx1"/>
                        </a:solidFill>
                        <a:latin typeface="Marianne"/>
                        <a:ea typeface="Calibri"/>
                        <a:cs typeface="Times New Roman"/>
                      </a:endParaRPr>
                    </a:p>
                  </a:txBody>
                  <a:tcPr marL="46673" marR="46673" marT="9092" marB="0" anchor="ctr">
                    <a:solidFill>
                      <a:srgbClr val="9BFFFD"/>
                    </a:solidFill>
                  </a:tcPr>
                </a:tc>
                <a:extLst>
                  <a:ext uri="{0D108BD9-81ED-4DB2-BD59-A6C34878D82A}">
                    <a16:rowId xmlns:a16="http://schemas.microsoft.com/office/drawing/2014/main" val="10000"/>
                  </a:ext>
                </a:extLst>
              </a:tr>
              <a:tr h="3708175">
                <a:tc>
                  <a:txBody>
                    <a:bodyPr/>
                    <a:lstStyle/>
                    <a:p>
                      <a:pPr algn="l">
                        <a:lnSpc>
                          <a:spcPct val="107000"/>
                        </a:lnSpc>
                        <a:spcAft>
                          <a:spcPts val="0"/>
                        </a:spcAft>
                        <a:defRPr/>
                      </a:pPr>
                      <a:r>
                        <a:rPr lang="fr-FR" sz="1100" b="0">
                          <a:solidFill>
                            <a:schemeClr val="tx1"/>
                          </a:solidFill>
                          <a:latin typeface="Marianne"/>
                          <a:ea typeface="Calibri"/>
                          <a:cs typeface="Times New Roman"/>
                        </a:rPr>
                        <a:t>Un (au moins) des exercices comporte une (ou des) question(s) dont </a:t>
                      </a:r>
                      <a:r>
                        <a:rPr lang="fr-FR" sz="1100" b="1" u="sng">
                          <a:solidFill>
                            <a:srgbClr val="FF0000"/>
                          </a:solidFill>
                          <a:latin typeface="Marianne"/>
                          <a:ea typeface="Calibri"/>
                          <a:cs typeface="Times New Roman"/>
                        </a:rPr>
                        <a:t>la résolution nécessite l'utilisation d'outils numériques </a:t>
                      </a:r>
                      <a:r>
                        <a:rPr lang="fr-FR" sz="1100" b="0">
                          <a:solidFill>
                            <a:schemeClr val="tx1"/>
                          </a:solidFill>
                          <a:latin typeface="Marianne"/>
                          <a:ea typeface="Calibri"/>
                          <a:cs typeface="Times New Roman"/>
                        </a:rPr>
                        <a:t>(logiciels ou calculatrices) par les candidats et qui permettent d'évaluer les capacités à expérimenter, à simuler, à mettre en œuvre un algorithme, à émettre des conjectures ou contrôler leur vraisemblance.</a:t>
                      </a:r>
                      <a:endParaRPr/>
                    </a:p>
                    <a:p>
                      <a:pPr algn="l">
                        <a:lnSpc>
                          <a:spcPct val="107000"/>
                        </a:lnSpc>
                        <a:spcAft>
                          <a:spcPts val="0"/>
                        </a:spcAft>
                        <a:defRPr/>
                      </a:pPr>
                      <a:endParaRPr lang="fr-FR" sz="1100" b="0">
                        <a:solidFill>
                          <a:schemeClr val="tx1"/>
                        </a:solidFill>
                        <a:latin typeface="Marianne"/>
                        <a:ea typeface="Calibri"/>
                        <a:cs typeface="Times New Roman"/>
                      </a:endParaRPr>
                    </a:p>
                    <a:p>
                      <a:pPr marL="0" marR="0" indent="0" algn="l" defTabSz="457200">
                        <a:lnSpc>
                          <a:spcPct val="107000"/>
                        </a:lnSpc>
                        <a:spcBef>
                          <a:spcPts val="0"/>
                        </a:spcBef>
                        <a:spcAft>
                          <a:spcPts val="0"/>
                        </a:spcAft>
                        <a:buClrTx/>
                        <a:buSzTx/>
                        <a:buFontTx/>
                        <a:buNone/>
                        <a:defRPr/>
                      </a:pPr>
                      <a:r>
                        <a:rPr lang="fr-FR" sz="1100" b="0">
                          <a:solidFill>
                            <a:schemeClr val="tx1"/>
                          </a:solidFill>
                          <a:latin typeface="Marianne"/>
                          <a:ea typeface="Calibri"/>
                          <a:cs typeface="Times New Roman"/>
                        </a:rPr>
                        <a:t> </a:t>
                      </a:r>
                      <a:r>
                        <a:rPr lang="fr-FR" sz="1100" b="1" u="sng">
                          <a:solidFill>
                            <a:srgbClr val="FF0000"/>
                          </a:solidFill>
                          <a:latin typeface="Marianne"/>
                          <a:ea typeface="Calibri"/>
                          <a:cs typeface="Times New Roman"/>
                        </a:rPr>
                        <a:t>Le sujet recouvre une part aussi large que possible du programme</a:t>
                      </a:r>
                      <a:r>
                        <a:rPr lang="fr-FR" sz="1100" b="0">
                          <a:solidFill>
                            <a:schemeClr val="tx1"/>
                          </a:solidFill>
                          <a:latin typeface="Marianne"/>
                          <a:ea typeface="Calibri"/>
                          <a:cs typeface="Times New Roman"/>
                        </a:rPr>
                        <a:t>.</a:t>
                      </a:r>
                      <a:endParaRPr/>
                    </a:p>
                    <a:p>
                      <a:pPr algn="l">
                        <a:lnSpc>
                          <a:spcPct val="107000"/>
                        </a:lnSpc>
                        <a:spcAft>
                          <a:spcPts val="0"/>
                        </a:spcAft>
                        <a:defRPr/>
                      </a:pPr>
                      <a:endParaRPr lang="fr-FR" sz="1100" b="0">
                        <a:solidFill>
                          <a:schemeClr val="tx1"/>
                        </a:solidFill>
                        <a:latin typeface="Marianne"/>
                        <a:ea typeface="Calibri"/>
                        <a:cs typeface="Times New Roman"/>
                      </a:endParaRPr>
                    </a:p>
                  </a:txBody>
                  <a:tcPr marL="46673" marR="46673" marT="9092" marB="0" anchor="ctr">
                    <a:solidFill>
                      <a:srgbClr val="9BFFF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224600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a:t>
            </a:r>
            <a:r>
              <a:rPr lang="fr-FR" sz="2400" b="1">
                <a:solidFill>
                  <a:schemeClr val="accent6"/>
                </a:solidFill>
                <a:latin typeface="Marianne"/>
              </a:rPr>
              <a:t>BAC PRO </a:t>
            </a:r>
            <a:r>
              <a:rPr lang="fr-FR" sz="2400" b="1">
                <a:solidFill>
                  <a:schemeClr val="accent1">
                    <a:lumMod val="40000"/>
                    <a:lumOff val="60000"/>
                  </a:schemeClr>
                </a:solidFill>
                <a:latin typeface="Marianne"/>
              </a:rPr>
              <a:t>– BP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sp>
        <p:nvSpPr>
          <p:cNvPr id="7" name="ZoneTexte 6"/>
          <p:cNvSpPr txBox="1"/>
          <p:nvPr/>
        </p:nvSpPr>
        <p:spPr bwMode="auto">
          <a:xfrm>
            <a:off x="4565245" y="5171995"/>
            <a:ext cx="5004494" cy="253916"/>
          </a:xfrm>
          <a:prstGeom prst="rect">
            <a:avLst/>
          </a:prstGeom>
          <a:noFill/>
        </p:spPr>
        <p:txBody>
          <a:bodyPr wrap="square" rtlCol="0">
            <a:spAutoFit/>
          </a:bodyPr>
          <a:lstStyle/>
          <a:p>
            <a:pPr>
              <a:defRPr/>
            </a:pPr>
            <a:r>
              <a:rPr lang="fr-FR" sz="1050" i="1">
                <a:latin typeface="Marianne"/>
              </a:rPr>
              <a:t>BOEN n°28 du 15 juillet 2020 - Annexe  II : </a:t>
            </a:r>
            <a:r>
              <a:rPr lang="fr-FR" sz="1050" i="1" u="sng">
                <a:latin typeface="Marianne"/>
                <a:hlinkClick r:id="rId2" tooltip="https://cache.media.education.gouv.fr/file/28/09/7/ensel707_annexe3_1416097.pdf"/>
              </a:rPr>
              <a:t>Grille d’évaluation nationale</a:t>
            </a:r>
            <a:endParaRPr lang="fr-FR" sz="1050" i="1">
              <a:latin typeface="Marianne"/>
            </a:endParaRPr>
          </a:p>
        </p:txBody>
      </p:sp>
      <p:sp>
        <p:nvSpPr>
          <p:cNvPr id="9" name="ZoneTexte 8"/>
          <p:cNvSpPr txBox="1"/>
          <p:nvPr/>
        </p:nvSpPr>
        <p:spPr bwMode="auto">
          <a:xfrm>
            <a:off x="4565245" y="1996733"/>
            <a:ext cx="4272455" cy="1477328"/>
          </a:xfrm>
          <a:prstGeom prst="rect">
            <a:avLst/>
          </a:prstGeom>
          <a:noFill/>
        </p:spPr>
        <p:txBody>
          <a:bodyPr wrap="square" rtlCol="0">
            <a:spAutoFit/>
          </a:bodyPr>
          <a:lstStyle/>
          <a:p>
            <a:pPr algn="ctr">
              <a:defRPr/>
            </a:pPr>
            <a:r>
              <a:rPr lang="fr-FR" dirty="0">
                <a:solidFill>
                  <a:srgbClr val="0039AC"/>
                </a:solidFill>
                <a:latin typeface="Marianne"/>
              </a:rPr>
              <a:t>Grille nationale d’évaluation en mathématiques et physique-chimie au </a:t>
            </a:r>
            <a:r>
              <a:rPr lang="fr-FR" dirty="0" smtClean="0">
                <a:solidFill>
                  <a:srgbClr val="0039AC"/>
                </a:solidFill>
                <a:latin typeface="Marianne"/>
              </a:rPr>
              <a:t>BAC PRO</a:t>
            </a:r>
            <a:endParaRPr dirty="0"/>
          </a:p>
          <a:p>
            <a:pPr>
              <a:defRPr/>
            </a:pPr>
            <a:endParaRPr lang="fr-FR" dirty="0"/>
          </a:p>
          <a:p>
            <a:pPr>
              <a:defRPr/>
            </a:pPr>
            <a:r>
              <a:rPr lang="fr-FR" dirty="0">
                <a:latin typeface="Marianne"/>
              </a:rPr>
              <a:t>Évaluation en </a:t>
            </a:r>
            <a:r>
              <a:rPr lang="fr-FR" b="1" dirty="0">
                <a:solidFill>
                  <a:srgbClr val="0039AC"/>
                </a:solidFill>
                <a:latin typeface="Marianne"/>
              </a:rPr>
              <a:t>CCF</a:t>
            </a:r>
            <a:r>
              <a:rPr lang="fr-FR" dirty="0">
                <a:latin typeface="Marianne"/>
              </a:rPr>
              <a:t> </a:t>
            </a:r>
            <a:r>
              <a:rPr lang="fr-FR" b="1" dirty="0">
                <a:latin typeface="Marianne"/>
              </a:rPr>
              <a:t>et </a:t>
            </a:r>
            <a:r>
              <a:rPr lang="fr-FR" dirty="0">
                <a:solidFill>
                  <a:srgbClr val="0039AC"/>
                </a:solidFill>
                <a:latin typeface="Marianne"/>
              </a:rPr>
              <a:t>mode ponctuel</a:t>
            </a:r>
          </a:p>
        </p:txBody>
      </p:sp>
      <p:pic>
        <p:nvPicPr>
          <p:cNvPr id="3" name="Image 2"/>
          <p:cNvPicPr>
            <a:picLocks noChangeAspect="1"/>
          </p:cNvPicPr>
          <p:nvPr/>
        </p:nvPicPr>
        <p:blipFill>
          <a:blip r:embed="rId3"/>
          <a:stretch/>
        </p:blipFill>
        <p:spPr bwMode="auto">
          <a:xfrm>
            <a:off x="371659" y="1449509"/>
            <a:ext cx="3821752" cy="1829719"/>
          </a:xfrm>
          <a:prstGeom prst="rect">
            <a:avLst/>
          </a:prstGeom>
        </p:spPr>
      </p:pic>
      <p:pic>
        <p:nvPicPr>
          <p:cNvPr id="5" name="Image 4"/>
          <p:cNvPicPr>
            <a:picLocks noChangeAspect="1"/>
          </p:cNvPicPr>
          <p:nvPr/>
        </p:nvPicPr>
        <p:blipFill>
          <a:blip r:embed="rId4"/>
          <a:stretch/>
        </p:blipFill>
        <p:spPr bwMode="auto">
          <a:xfrm>
            <a:off x="242837" y="3279228"/>
            <a:ext cx="3950575" cy="3394156"/>
          </a:xfrm>
          <a:prstGeom prst="rect">
            <a:avLst/>
          </a:prstGeom>
        </p:spPr>
      </p:pic>
    </p:spTree>
    <p:extLst>
      <p:ext uri="{BB962C8B-B14F-4D97-AF65-F5344CB8AC3E}">
        <p14:creationId xmlns:p14="http://schemas.microsoft.com/office/powerpoint/2010/main" val="3451325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a:t>
            </a:r>
            <a:r>
              <a:rPr lang="fr-FR" sz="2400" b="1">
                <a:solidFill>
                  <a:schemeClr val="accent6"/>
                </a:solidFill>
                <a:latin typeface="Marianne"/>
              </a:rPr>
              <a:t>BAC PRO </a:t>
            </a:r>
            <a:r>
              <a:rPr lang="fr-FR" sz="2400" b="1">
                <a:solidFill>
                  <a:schemeClr val="accent1">
                    <a:lumMod val="40000"/>
                    <a:lumOff val="60000"/>
                  </a:schemeClr>
                </a:solidFill>
                <a:latin typeface="Marianne"/>
              </a:rPr>
              <a:t>– BP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grpSp>
        <p:nvGrpSpPr>
          <p:cNvPr id="8" name="Diagramme 7"/>
          <p:cNvGrpSpPr/>
          <p:nvPr/>
        </p:nvGrpSpPr>
        <p:grpSpPr bwMode="auto">
          <a:xfrm>
            <a:off x="43204" y="2161495"/>
            <a:ext cx="5175182" cy="3244694"/>
            <a:chOff x="0" y="0"/>
            <a:chExt cx="0" cy="0"/>
          </a:xfrm>
        </p:grpSpPr>
        <p:sp>
          <p:nvSpPr>
            <p:cNvPr id="3" name="Rectangle 2"/>
            <p:cNvSpPr/>
            <p:nvPr/>
          </p:nvSpPr>
          <p:spPr bwMode="auto">
            <a:xfrm>
              <a:off x="1073" y="533311"/>
              <a:ext cx="2523431" cy="296874"/>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p:spPr>
          <p:style>
            <a:lnRef idx="2">
              <a:srgbClr val="000000"/>
            </a:lnRef>
            <a:fillRef idx="1">
              <a:srgbClr val="000000"/>
            </a:fillRef>
            <a:effectRef idx="0">
              <a:srgbClr val="000000"/>
            </a:effectRef>
            <a:fontRef idx="minor">
              <a:schemeClr val="lt1"/>
            </a:fontRef>
          </p:style>
        </p:sp>
        <p:sp>
          <p:nvSpPr>
            <p:cNvPr id="5" name="Rectangle 4"/>
            <p:cNvSpPr/>
            <p:nvPr/>
          </p:nvSpPr>
          <p:spPr bwMode="auto">
            <a:xfrm>
              <a:off x="1073" y="644804"/>
              <a:ext cx="185380" cy="185380"/>
            </a:xfrm>
            <a:prstGeom prst="rect">
              <a:avLst/>
            </a:prstGeom>
            <a:solidFill>
              <a:schemeClr val="lt1">
                <a:hueOff val="0"/>
                <a:satOff val="0"/>
                <a:lumOff val="0"/>
                <a:alphaOff val="0"/>
                <a:alpha val="90000"/>
              </a:schemeClr>
            </a:solidFill>
            <a:ln w="25400" cap="flat" cmpd="sng" algn="ctr">
              <a:solidFill>
                <a:schemeClr val="accent3">
                  <a:hueOff val="0"/>
                  <a:satOff val="0"/>
                  <a:lumOff val="0"/>
                  <a:alphaOff val="0"/>
                </a:schemeClr>
              </a:solidFill>
              <a:prstDash val="solid"/>
            </a:ln>
            <a:effectLst/>
          </p:spPr>
          <p:style>
            <a:lnRef idx="2">
              <a:srgbClr val="000000"/>
            </a:lnRef>
            <a:fillRef idx="1">
              <a:srgbClr val="000000"/>
            </a:fillRef>
            <a:effectRef idx="0">
              <a:srgbClr val="000000"/>
            </a:effectRef>
            <a:fontRef idx="minor"/>
          </p:style>
        </p:sp>
        <p:sp>
          <p:nvSpPr>
            <p:cNvPr id="6" name="Rectangle 5"/>
            <p:cNvSpPr/>
            <p:nvPr/>
          </p:nvSpPr>
          <p:spPr bwMode="auto">
            <a:xfrm>
              <a:off x="1073" y="0"/>
              <a:ext cx="2523431" cy="5333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20955" tIns="13970" rIns="20955" bIns="13970" numCol="1" spcCol="1270" anchor="ctr" anchorCtr="0">
              <a:noAutofit/>
            </a:bodyPr>
            <a:lstStyle/>
            <a:p>
              <a:pPr lvl="0" algn="l" defTabSz="488950">
                <a:lnSpc>
                  <a:spcPct val="90000"/>
                </a:lnSpc>
                <a:spcBef>
                  <a:spcPts val="0"/>
                </a:spcBef>
                <a:spcAft>
                  <a:spcPts val="0"/>
                </a:spcAft>
                <a:defRPr/>
              </a:pPr>
              <a:r>
                <a:rPr lang="fr-FR" sz="1100">
                  <a:latin typeface="Marianne"/>
                </a:rPr>
                <a:t>Mathématiques</a:t>
              </a:r>
            </a:p>
          </p:txBody>
        </p:sp>
        <p:sp>
          <p:nvSpPr>
            <p:cNvPr id="7" name="Rectangle 6"/>
            <p:cNvSpPr/>
            <p:nvPr/>
          </p:nvSpPr>
          <p:spPr bwMode="auto">
            <a:xfrm>
              <a:off x="1073" y="1076921"/>
              <a:ext cx="185375" cy="185375"/>
            </a:xfrm>
            <a:prstGeom prst="rect">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p:spPr>
          <p:style>
            <a:lnRef idx="2">
              <a:srgbClr val="000000"/>
            </a:lnRef>
            <a:fillRef idx="1">
              <a:srgbClr val="000000"/>
            </a:fillRef>
            <a:effectRef idx="0">
              <a:srgbClr val="000000"/>
            </a:effectRef>
            <a:fontRef idx="minor"/>
          </p:style>
        </p:sp>
        <p:sp>
          <p:nvSpPr>
            <p:cNvPr id="9" name="Rectangle 8"/>
            <p:cNvSpPr/>
            <p:nvPr/>
          </p:nvSpPr>
          <p:spPr bwMode="auto">
            <a:xfrm>
              <a:off x="177713" y="953553"/>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a:latin typeface="Marianne"/>
                </a:rPr>
                <a:t>Sujet tiré au sort</a:t>
              </a:r>
            </a:p>
          </p:txBody>
        </p:sp>
        <p:sp>
          <p:nvSpPr>
            <p:cNvPr id="12" name="Rectangle 11"/>
            <p:cNvSpPr/>
            <p:nvPr/>
          </p:nvSpPr>
          <p:spPr bwMode="auto">
            <a:xfrm>
              <a:off x="1073" y="1509032"/>
              <a:ext cx="185375" cy="185375"/>
            </a:xfrm>
            <a:prstGeom prst="rect">
              <a:avLst/>
            </a:prstGeom>
            <a:solidFill>
              <a:schemeClr val="lt1">
                <a:hueOff val="0"/>
                <a:satOff val="0"/>
                <a:lumOff val="0"/>
                <a:alphaOff val="0"/>
              </a:schemeClr>
            </a:solidFill>
            <a:ln w="25400" cap="flat" cmpd="sng" algn="ctr">
              <a:solidFill>
                <a:schemeClr val="accent3">
                  <a:hueOff val="1250029"/>
                  <a:satOff val="-1876"/>
                  <a:lumOff val="-305"/>
                  <a:alphaOff val="0"/>
                </a:schemeClr>
              </a:solidFill>
              <a:prstDash val="solid"/>
            </a:ln>
            <a:effectLst/>
          </p:spPr>
          <p:style>
            <a:lnRef idx="2">
              <a:srgbClr val="000000"/>
            </a:lnRef>
            <a:fillRef idx="1">
              <a:srgbClr val="000000"/>
            </a:fillRef>
            <a:effectRef idx="0">
              <a:srgbClr val="000000"/>
            </a:effectRef>
            <a:fontRef idx="minor"/>
          </p:style>
        </p:sp>
        <p:sp>
          <p:nvSpPr>
            <p:cNvPr id="13" name="Rectangle 12"/>
            <p:cNvSpPr/>
            <p:nvPr/>
          </p:nvSpPr>
          <p:spPr bwMode="auto">
            <a:xfrm>
              <a:off x="177713" y="1385664"/>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a:latin typeface="Marianne"/>
                </a:rPr>
                <a:t>Un exercice </a:t>
              </a:r>
              <a:r>
                <a:rPr lang="fr-FR" sz="1100">
                  <a:latin typeface="Marianne"/>
                </a:rPr>
                <a:t>avec une ou plusieurs questions</a:t>
              </a:r>
            </a:p>
          </p:txBody>
        </p:sp>
        <p:sp>
          <p:nvSpPr>
            <p:cNvPr id="14" name="Rectangle 13"/>
            <p:cNvSpPr/>
            <p:nvPr/>
          </p:nvSpPr>
          <p:spPr bwMode="auto">
            <a:xfrm>
              <a:off x="1073" y="1941144"/>
              <a:ext cx="185375" cy="185375"/>
            </a:xfrm>
            <a:prstGeom prst="rect">
              <a:avLst/>
            </a:prstGeom>
            <a:solidFill>
              <a:schemeClr val="lt1">
                <a:hueOff val="0"/>
                <a:satOff val="0"/>
                <a:lumOff val="0"/>
                <a:alphaOff val="0"/>
              </a:schemeClr>
            </a:solidFill>
            <a:ln w="25400" cap="flat" cmpd="sng" algn="ctr">
              <a:solidFill>
                <a:schemeClr val="accent3">
                  <a:hueOff val="2500059"/>
                  <a:satOff val="-3751"/>
                  <a:lumOff val="-610"/>
                  <a:alphaOff val="0"/>
                </a:schemeClr>
              </a:solidFill>
              <a:prstDash val="solid"/>
            </a:ln>
            <a:effectLst/>
          </p:spPr>
          <p:style>
            <a:lnRef idx="2">
              <a:srgbClr val="000000"/>
            </a:lnRef>
            <a:fillRef idx="1">
              <a:srgbClr val="000000"/>
            </a:fillRef>
            <a:effectRef idx="0">
              <a:srgbClr val="000000"/>
            </a:effectRef>
            <a:fontRef idx="minor"/>
          </p:style>
        </p:sp>
        <p:sp>
          <p:nvSpPr>
            <p:cNvPr id="15" name="Rectangle 14"/>
            <p:cNvSpPr/>
            <p:nvPr/>
          </p:nvSpPr>
          <p:spPr bwMode="auto">
            <a:xfrm>
              <a:off x="177713" y="1817776"/>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a:latin typeface="Marianne"/>
                </a:rPr>
                <a:t>Capacités et connaissances </a:t>
              </a:r>
              <a:r>
                <a:rPr lang="fr-FR" sz="1100">
                  <a:latin typeface="Marianne"/>
                </a:rPr>
                <a:t>du </a:t>
              </a:r>
              <a:r>
                <a:rPr lang="fr-FR" sz="1100" b="1">
                  <a:latin typeface="Marianne"/>
                </a:rPr>
                <a:t>programme de terminale </a:t>
              </a:r>
              <a:r>
                <a:rPr lang="fr-FR" sz="1100">
                  <a:latin typeface="Marianne"/>
                </a:rPr>
                <a:t>auquel est rattachée </a:t>
              </a:r>
              <a:r>
                <a:rPr lang="fr-FR" sz="1100" b="1">
                  <a:latin typeface="Marianne"/>
                </a:rPr>
                <a:t>la </a:t>
              </a:r>
              <a:r>
                <a:rPr lang="fr-FR" sz="1100" b="1" u="sng">
                  <a:latin typeface="Marianne"/>
                  <a:hlinkClick r:id="rId2" tooltip="https://eduscol.education.fr/document/25963/download"/>
                </a:rPr>
                <a:t>spécialité de bac pro</a:t>
              </a:r>
              <a:endParaRPr lang="fr-FR" sz="1100" b="1">
                <a:latin typeface="Marianne"/>
              </a:endParaRPr>
            </a:p>
          </p:txBody>
        </p:sp>
        <p:sp>
          <p:nvSpPr>
            <p:cNvPr id="16" name="Rectangle 15"/>
            <p:cNvSpPr/>
            <p:nvPr/>
          </p:nvSpPr>
          <p:spPr bwMode="auto">
            <a:xfrm>
              <a:off x="1073" y="2373255"/>
              <a:ext cx="185375" cy="185375"/>
            </a:xfrm>
            <a:prstGeom prst="rect">
              <a:avLst/>
            </a:prstGeom>
            <a:solidFill>
              <a:schemeClr val="lt1">
                <a:hueOff val="0"/>
                <a:satOff val="0"/>
                <a:lumOff val="0"/>
                <a:alphaOff val="0"/>
              </a:schemeClr>
            </a:solidFill>
            <a:ln w="25400" cap="flat" cmpd="sng" algn="ctr">
              <a:solidFill>
                <a:schemeClr val="accent3">
                  <a:hueOff val="3750088"/>
                  <a:satOff val="-5627"/>
                  <a:lumOff val="-915"/>
                  <a:alphaOff val="0"/>
                </a:schemeClr>
              </a:solidFill>
              <a:prstDash val="solid"/>
            </a:ln>
            <a:effectLst/>
          </p:spPr>
          <p:style>
            <a:lnRef idx="2">
              <a:srgbClr val="000000"/>
            </a:lnRef>
            <a:fillRef idx="1">
              <a:srgbClr val="000000"/>
            </a:fillRef>
            <a:effectRef idx="0">
              <a:srgbClr val="000000"/>
            </a:effectRef>
            <a:fontRef idx="minor"/>
          </p:style>
        </p:sp>
        <p:sp>
          <p:nvSpPr>
            <p:cNvPr id="17" name="Rectangle 16"/>
            <p:cNvSpPr/>
            <p:nvPr/>
          </p:nvSpPr>
          <p:spPr bwMode="auto">
            <a:xfrm>
              <a:off x="177713" y="2249887"/>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a:latin typeface="Marianne"/>
                </a:rPr>
                <a:t>Calculatrice selon la réglementation en vigueur</a:t>
              </a:r>
            </a:p>
          </p:txBody>
        </p:sp>
        <p:sp>
          <p:nvSpPr>
            <p:cNvPr id="18" name="Rectangle 17"/>
            <p:cNvSpPr/>
            <p:nvPr/>
          </p:nvSpPr>
          <p:spPr bwMode="auto">
            <a:xfrm>
              <a:off x="1073" y="2805366"/>
              <a:ext cx="185375" cy="185375"/>
            </a:xfrm>
            <a:prstGeom prst="rect">
              <a:avLst/>
            </a:prstGeom>
            <a:solidFill>
              <a:schemeClr val="lt1">
                <a:hueOff val="0"/>
                <a:satOff val="0"/>
                <a:lumOff val="0"/>
                <a:alphaOff val="0"/>
              </a:schemeClr>
            </a:solidFill>
            <a:ln w="25400" cap="flat" cmpd="sng" algn="ctr">
              <a:solidFill>
                <a:schemeClr val="accent3">
                  <a:hueOff val="5000117"/>
                  <a:satOff val="-7502"/>
                  <a:lumOff val="-1220"/>
                  <a:alphaOff val="0"/>
                </a:schemeClr>
              </a:solidFill>
              <a:prstDash val="solid"/>
            </a:ln>
            <a:effectLst/>
          </p:spPr>
          <p:style>
            <a:lnRef idx="2">
              <a:srgbClr val="000000"/>
            </a:lnRef>
            <a:fillRef idx="1">
              <a:srgbClr val="000000"/>
            </a:fillRef>
            <a:effectRef idx="0">
              <a:srgbClr val="000000"/>
            </a:effectRef>
            <a:fontRef idx="minor"/>
          </p:style>
        </p:sp>
        <p:sp>
          <p:nvSpPr>
            <p:cNvPr id="19" name="Rectangle 18"/>
            <p:cNvSpPr/>
            <p:nvPr/>
          </p:nvSpPr>
          <p:spPr bwMode="auto">
            <a:xfrm>
              <a:off x="177713" y="2681999"/>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u="sng">
                  <a:latin typeface="Marianne"/>
                  <a:hlinkClick r:id="rId3" tooltip="https://cache.media.education.gouv.fr/file/4/85/6/ensel306_annexe2_1423856.pdf"/>
                </a:rPr>
                <a:t>Grille d’évaluation</a:t>
              </a:r>
              <a:r>
                <a:rPr lang="fr-FR" sz="1100" b="1">
                  <a:latin typeface="Marianne"/>
                </a:rPr>
                <a:t> </a:t>
              </a:r>
              <a:r>
                <a:rPr lang="fr-FR" sz="1100">
                  <a:latin typeface="Marianne"/>
                </a:rPr>
                <a:t>(annexe 2)</a:t>
              </a:r>
            </a:p>
          </p:txBody>
        </p:sp>
        <p:sp>
          <p:nvSpPr>
            <p:cNvPr id="20" name="Rectangle 19"/>
            <p:cNvSpPr/>
            <p:nvPr/>
          </p:nvSpPr>
          <p:spPr bwMode="auto">
            <a:xfrm>
              <a:off x="2650676" y="533311"/>
              <a:ext cx="2523431" cy="296874"/>
            </a:xfrm>
            <a:prstGeom prst="rect">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p:spPr>
          <p:style>
            <a:lnRef idx="2">
              <a:srgbClr val="000000"/>
            </a:lnRef>
            <a:fillRef idx="1">
              <a:srgbClr val="000000"/>
            </a:fillRef>
            <a:effectRef idx="0">
              <a:srgbClr val="000000"/>
            </a:effectRef>
            <a:fontRef idx="minor">
              <a:schemeClr val="lt1"/>
            </a:fontRef>
          </p:style>
        </p:sp>
        <p:sp>
          <p:nvSpPr>
            <p:cNvPr id="21" name="Rectangle 20"/>
            <p:cNvSpPr/>
            <p:nvPr/>
          </p:nvSpPr>
          <p:spPr bwMode="auto">
            <a:xfrm>
              <a:off x="2650676" y="644804"/>
              <a:ext cx="185380" cy="185380"/>
            </a:xfrm>
            <a:prstGeom prst="rect">
              <a:avLst/>
            </a:prstGeom>
            <a:solidFill>
              <a:schemeClr val="lt1">
                <a:hueOff val="0"/>
                <a:satOff val="0"/>
                <a:lumOff val="0"/>
                <a:alphaOff val="0"/>
                <a:alpha val="90000"/>
              </a:schemeClr>
            </a:solidFill>
            <a:ln w="25400" cap="flat" cmpd="sng" algn="ctr">
              <a:solidFill>
                <a:schemeClr val="accent3">
                  <a:hueOff val="11250264"/>
                  <a:satOff val="-16880"/>
                  <a:lumOff val="-2745"/>
                  <a:alphaOff val="0"/>
                </a:schemeClr>
              </a:solidFill>
              <a:prstDash val="solid"/>
            </a:ln>
            <a:effectLst/>
          </p:spPr>
          <p:style>
            <a:lnRef idx="2">
              <a:srgbClr val="000000"/>
            </a:lnRef>
            <a:fillRef idx="1">
              <a:srgbClr val="000000"/>
            </a:fillRef>
            <a:effectRef idx="0">
              <a:srgbClr val="000000"/>
            </a:effectRef>
            <a:fontRef idx="minor"/>
          </p:style>
        </p:sp>
        <p:sp>
          <p:nvSpPr>
            <p:cNvPr id="22" name="Rectangle 21"/>
            <p:cNvSpPr/>
            <p:nvPr/>
          </p:nvSpPr>
          <p:spPr bwMode="auto">
            <a:xfrm>
              <a:off x="2650676" y="0"/>
              <a:ext cx="2523431" cy="5333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20955" tIns="13970" rIns="20955" bIns="13970" numCol="1" spcCol="1270" anchor="ctr" anchorCtr="0">
              <a:noAutofit/>
            </a:bodyPr>
            <a:lstStyle/>
            <a:p>
              <a:pPr lvl="0" algn="l" defTabSz="488950">
                <a:lnSpc>
                  <a:spcPct val="90000"/>
                </a:lnSpc>
                <a:spcBef>
                  <a:spcPts val="0"/>
                </a:spcBef>
                <a:spcAft>
                  <a:spcPts val="0"/>
                </a:spcAft>
                <a:defRPr/>
              </a:pPr>
              <a:r>
                <a:rPr lang="fr-FR" sz="1100">
                  <a:latin typeface="Marianne"/>
                </a:rPr>
                <a:t>Physique-Chimie</a:t>
              </a:r>
            </a:p>
          </p:txBody>
        </p:sp>
        <p:sp>
          <p:nvSpPr>
            <p:cNvPr id="23" name="Rectangle 22"/>
            <p:cNvSpPr/>
            <p:nvPr/>
          </p:nvSpPr>
          <p:spPr bwMode="auto">
            <a:xfrm>
              <a:off x="2650676" y="1076921"/>
              <a:ext cx="185375" cy="185375"/>
            </a:xfrm>
            <a:prstGeom prst="rect">
              <a:avLst/>
            </a:prstGeom>
            <a:solidFill>
              <a:schemeClr val="lt1">
                <a:hueOff val="0"/>
                <a:satOff val="0"/>
                <a:lumOff val="0"/>
                <a:alphaOff val="0"/>
              </a:schemeClr>
            </a:solidFill>
            <a:ln w="25400" cap="flat" cmpd="sng" algn="ctr">
              <a:solidFill>
                <a:schemeClr val="accent3">
                  <a:hueOff val="6250147"/>
                  <a:satOff val="-9378"/>
                  <a:lumOff val="-1525"/>
                  <a:alphaOff val="0"/>
                </a:schemeClr>
              </a:solidFill>
              <a:prstDash val="solid"/>
            </a:ln>
            <a:effectLst/>
          </p:spPr>
          <p:style>
            <a:lnRef idx="2">
              <a:srgbClr val="000000"/>
            </a:lnRef>
            <a:fillRef idx="1">
              <a:srgbClr val="000000"/>
            </a:fillRef>
            <a:effectRef idx="0">
              <a:srgbClr val="000000"/>
            </a:effectRef>
            <a:fontRef idx="minor"/>
          </p:style>
        </p:sp>
        <p:sp>
          <p:nvSpPr>
            <p:cNvPr id="24" name="Rectangle 23"/>
            <p:cNvSpPr/>
            <p:nvPr/>
          </p:nvSpPr>
          <p:spPr bwMode="auto">
            <a:xfrm>
              <a:off x="2827316" y="953553"/>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a:latin typeface="Marianne"/>
                </a:rPr>
                <a:t>Sujet tiré au sort</a:t>
              </a:r>
            </a:p>
          </p:txBody>
        </p:sp>
        <p:sp>
          <p:nvSpPr>
            <p:cNvPr id="25" name="Rectangle 24"/>
            <p:cNvSpPr/>
            <p:nvPr/>
          </p:nvSpPr>
          <p:spPr bwMode="auto">
            <a:xfrm>
              <a:off x="2650676" y="1509032"/>
              <a:ext cx="185375" cy="185375"/>
            </a:xfrm>
            <a:prstGeom prst="rect">
              <a:avLst/>
            </a:prstGeom>
            <a:solidFill>
              <a:schemeClr val="lt1">
                <a:hueOff val="0"/>
                <a:satOff val="0"/>
                <a:lumOff val="0"/>
                <a:alphaOff val="0"/>
              </a:schemeClr>
            </a:solidFill>
            <a:ln w="25400" cap="flat" cmpd="sng" algn="ctr">
              <a:solidFill>
                <a:schemeClr val="accent3">
                  <a:hueOff val="7500176"/>
                  <a:satOff val="-11253"/>
                  <a:lumOff val="-1830"/>
                  <a:alphaOff val="0"/>
                </a:schemeClr>
              </a:solidFill>
              <a:prstDash val="solid"/>
            </a:ln>
            <a:effectLst/>
          </p:spPr>
          <p:style>
            <a:lnRef idx="2">
              <a:srgbClr val="000000"/>
            </a:lnRef>
            <a:fillRef idx="1">
              <a:srgbClr val="000000"/>
            </a:fillRef>
            <a:effectRef idx="0">
              <a:srgbClr val="000000"/>
            </a:effectRef>
            <a:fontRef idx="minor"/>
          </p:style>
        </p:sp>
        <p:sp>
          <p:nvSpPr>
            <p:cNvPr id="26" name="Rectangle 25"/>
            <p:cNvSpPr/>
            <p:nvPr/>
          </p:nvSpPr>
          <p:spPr bwMode="auto">
            <a:xfrm>
              <a:off x="2827316" y="1385664"/>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a:latin typeface="Marianne"/>
                </a:rPr>
                <a:t>Une problématique </a:t>
              </a:r>
              <a:r>
                <a:rPr lang="fr-FR" sz="1100">
                  <a:latin typeface="Marianne"/>
                </a:rPr>
                <a:t>en lien avec le domaine professionnel de la spécialité suivie ou de la vie courante</a:t>
              </a:r>
            </a:p>
          </p:txBody>
        </p:sp>
        <p:sp>
          <p:nvSpPr>
            <p:cNvPr id="27" name="Rectangle 26"/>
            <p:cNvSpPr/>
            <p:nvPr/>
          </p:nvSpPr>
          <p:spPr bwMode="auto">
            <a:xfrm>
              <a:off x="2650676" y="1941144"/>
              <a:ext cx="185375" cy="185375"/>
            </a:xfrm>
            <a:prstGeom prst="rect">
              <a:avLst/>
            </a:prstGeom>
            <a:solidFill>
              <a:schemeClr val="lt1">
                <a:hueOff val="0"/>
                <a:satOff val="0"/>
                <a:lumOff val="0"/>
                <a:alphaOff val="0"/>
              </a:schemeClr>
            </a:solidFill>
            <a:ln w="25400" cap="flat" cmpd="sng" algn="ctr">
              <a:solidFill>
                <a:schemeClr val="accent3">
                  <a:hueOff val="8750205"/>
                  <a:satOff val="-13129"/>
                  <a:lumOff val="-2135"/>
                  <a:alphaOff val="0"/>
                </a:schemeClr>
              </a:solidFill>
              <a:prstDash val="solid"/>
            </a:ln>
            <a:effectLst/>
          </p:spPr>
          <p:style>
            <a:lnRef idx="2">
              <a:srgbClr val="000000"/>
            </a:lnRef>
            <a:fillRef idx="1">
              <a:srgbClr val="000000"/>
            </a:fillRef>
            <a:effectRef idx="0">
              <a:srgbClr val="000000"/>
            </a:effectRef>
            <a:fontRef idx="minor"/>
          </p:style>
        </p:sp>
        <p:sp>
          <p:nvSpPr>
            <p:cNvPr id="28" name="Rectangle 27"/>
            <p:cNvSpPr/>
            <p:nvPr/>
          </p:nvSpPr>
          <p:spPr bwMode="auto">
            <a:xfrm>
              <a:off x="2827316" y="1817776"/>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u="sng">
                  <a:latin typeface="Marianne"/>
                </a:rPr>
                <a:t>ET</a:t>
              </a:r>
              <a:r>
                <a:rPr lang="fr-FR" sz="1100">
                  <a:latin typeface="Marianne"/>
                </a:rPr>
                <a:t> </a:t>
              </a:r>
              <a:r>
                <a:rPr lang="fr-FR" sz="1100" b="1">
                  <a:latin typeface="Marianne"/>
                </a:rPr>
                <a:t>la description d’une activité expérimentale</a:t>
              </a:r>
            </a:p>
          </p:txBody>
        </p:sp>
        <p:sp>
          <p:nvSpPr>
            <p:cNvPr id="29" name="Rectangle 28"/>
            <p:cNvSpPr/>
            <p:nvPr/>
          </p:nvSpPr>
          <p:spPr bwMode="auto">
            <a:xfrm>
              <a:off x="2650676" y="2373255"/>
              <a:ext cx="185375" cy="185375"/>
            </a:xfrm>
            <a:prstGeom prst="rect">
              <a:avLst/>
            </a:prstGeom>
            <a:solidFill>
              <a:schemeClr val="lt1">
                <a:hueOff val="0"/>
                <a:satOff val="0"/>
                <a:lumOff val="0"/>
                <a:alphaOff val="0"/>
              </a:schemeClr>
            </a:solidFill>
            <a:ln w="25400" cap="flat" cmpd="sng" algn="ctr">
              <a:solidFill>
                <a:schemeClr val="accent3">
                  <a:hueOff val="10000235"/>
                  <a:satOff val="-15004"/>
                  <a:lumOff val="-2440"/>
                  <a:alphaOff val="0"/>
                </a:schemeClr>
              </a:solidFill>
              <a:prstDash val="solid"/>
            </a:ln>
            <a:effectLst/>
          </p:spPr>
          <p:style>
            <a:lnRef idx="2">
              <a:srgbClr val="000000"/>
            </a:lnRef>
            <a:fillRef idx="1">
              <a:srgbClr val="000000"/>
            </a:fillRef>
            <a:effectRef idx="0">
              <a:srgbClr val="000000"/>
            </a:effectRef>
            <a:fontRef idx="minor"/>
          </p:style>
        </p:sp>
        <p:sp>
          <p:nvSpPr>
            <p:cNvPr id="30" name="Rectangle 29"/>
            <p:cNvSpPr/>
            <p:nvPr/>
          </p:nvSpPr>
          <p:spPr bwMode="auto">
            <a:xfrm>
              <a:off x="2827316" y="2249887"/>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a:latin typeface="Marianne"/>
                </a:rPr>
                <a:t>Capacités et connaissances </a:t>
              </a:r>
              <a:r>
                <a:rPr lang="fr-FR" sz="1100">
                  <a:latin typeface="Marianne"/>
                </a:rPr>
                <a:t>du </a:t>
              </a:r>
              <a:r>
                <a:rPr lang="fr-FR" sz="1100" b="1">
                  <a:latin typeface="Marianne"/>
                </a:rPr>
                <a:t>programme de terminale </a:t>
              </a:r>
              <a:r>
                <a:rPr lang="fr-FR" sz="1100">
                  <a:latin typeface="Marianne"/>
                </a:rPr>
                <a:t>professionnelle</a:t>
              </a:r>
            </a:p>
          </p:txBody>
        </p:sp>
        <p:sp>
          <p:nvSpPr>
            <p:cNvPr id="31" name="Rectangle 30"/>
            <p:cNvSpPr/>
            <p:nvPr/>
          </p:nvSpPr>
          <p:spPr bwMode="auto">
            <a:xfrm>
              <a:off x="2650676" y="2805366"/>
              <a:ext cx="185375" cy="185375"/>
            </a:xfrm>
            <a:prstGeom prst="rect">
              <a:avLst/>
            </a:prstGeom>
            <a:solidFill>
              <a:schemeClr val="lt1">
                <a:hueOff val="0"/>
                <a:satOff val="0"/>
                <a:lumOff val="0"/>
                <a:alphaOff val="0"/>
              </a:schemeClr>
            </a:solidFill>
            <a:ln w="25400" cap="flat" cmpd="sng" algn="ctr">
              <a:solidFill>
                <a:schemeClr val="accent3">
                  <a:hueOff val="11250264"/>
                  <a:satOff val="-16880"/>
                  <a:lumOff val="-2745"/>
                  <a:alphaOff val="0"/>
                </a:schemeClr>
              </a:solidFill>
              <a:prstDash val="solid"/>
            </a:ln>
            <a:effectLst/>
          </p:spPr>
          <p:style>
            <a:lnRef idx="2">
              <a:srgbClr val="000000"/>
            </a:lnRef>
            <a:fillRef idx="1">
              <a:srgbClr val="000000"/>
            </a:fillRef>
            <a:effectRef idx="0">
              <a:srgbClr val="000000"/>
            </a:effectRef>
            <a:fontRef idx="minor"/>
          </p:style>
        </p:sp>
        <p:sp>
          <p:nvSpPr>
            <p:cNvPr id="32" name="Rectangle 31"/>
            <p:cNvSpPr/>
            <p:nvPr/>
          </p:nvSpPr>
          <p:spPr bwMode="auto">
            <a:xfrm>
              <a:off x="2827316" y="2681999"/>
              <a:ext cx="2346791" cy="432111"/>
            </a:xfrm>
            <a:prstGeom prst="rect">
              <a:avLst/>
            </a:prstGeom>
            <a:noFill/>
            <a:ln>
              <a:noFill/>
            </a:ln>
            <a:effectLst/>
          </p:spPr>
          <p:style>
            <a:lnRef idx="0">
              <a:srgbClr val="000000"/>
            </a:lnRef>
            <a:fillRef idx="0">
              <a:srgbClr val="000000"/>
            </a:fillRef>
            <a:effectRef idx="0">
              <a:srgbClr val="000000"/>
            </a:effectRef>
            <a:fontRef idx="minor"/>
          </p:style>
          <p:txBody>
            <a:bodyPr spcFirstLastPara="0" vert="horz" wrap="square" lIns="78232" tIns="78232" rIns="78232" bIns="78232" numCol="1" spcCol="1270" anchor="ctr" anchorCtr="0">
              <a:noAutofit/>
            </a:bodyPr>
            <a:lstStyle/>
            <a:p>
              <a:pPr lvl="0" algn="l" defTabSz="488950">
                <a:lnSpc>
                  <a:spcPct val="90000"/>
                </a:lnSpc>
                <a:spcBef>
                  <a:spcPts val="0"/>
                </a:spcBef>
                <a:spcAft>
                  <a:spcPts val="0"/>
                </a:spcAft>
                <a:defRPr/>
              </a:pPr>
              <a:r>
                <a:rPr lang="fr-FR" sz="1100" b="1" u="sng">
                  <a:latin typeface="Marianne"/>
                  <a:hlinkClick r:id="rId3" tooltip="https://cache.media.education.gouv.fr/file/4/85/6/ensel306_annexe2_1423856.pdf"/>
                </a:rPr>
                <a:t>Grille d’évaluation</a:t>
              </a:r>
              <a:r>
                <a:rPr lang="fr-FR" sz="1100" b="1">
                  <a:latin typeface="Marianne"/>
                </a:rPr>
                <a:t> </a:t>
              </a:r>
              <a:r>
                <a:rPr lang="fr-FR" sz="1100">
                  <a:latin typeface="Marianne"/>
                </a:rPr>
                <a:t>(annexe 2)</a:t>
              </a:r>
            </a:p>
          </p:txBody>
        </p:sp>
      </p:grpSp>
      <p:pic>
        <p:nvPicPr>
          <p:cNvPr id="10" name="Image 9">
            <a:hlinkClick r:id="rId3"/>
          </p:cNvPr>
          <p:cNvPicPr>
            <a:picLocks noChangeAspect="1"/>
          </p:cNvPicPr>
          <p:nvPr/>
        </p:nvPicPr>
        <p:blipFill>
          <a:blip r:embed="rId4"/>
          <a:stretch/>
        </p:blipFill>
        <p:spPr bwMode="auto">
          <a:xfrm>
            <a:off x="5346970" y="1427125"/>
            <a:ext cx="3832370" cy="5056967"/>
          </a:xfrm>
          <a:prstGeom prst="rect">
            <a:avLst/>
          </a:prstGeom>
        </p:spPr>
      </p:pic>
      <p:sp>
        <p:nvSpPr>
          <p:cNvPr id="2" name="ZoneTexte 1"/>
          <p:cNvSpPr txBox="1"/>
          <p:nvPr/>
        </p:nvSpPr>
        <p:spPr bwMode="auto">
          <a:xfrm>
            <a:off x="232390" y="1569014"/>
            <a:ext cx="6073675" cy="400110"/>
          </a:xfrm>
          <a:prstGeom prst="rect">
            <a:avLst/>
          </a:prstGeom>
          <a:noFill/>
        </p:spPr>
        <p:txBody>
          <a:bodyPr wrap="square" rtlCol="0">
            <a:spAutoFit/>
          </a:bodyPr>
          <a:lstStyle/>
          <a:p>
            <a:pPr>
              <a:defRPr/>
            </a:pPr>
            <a:r>
              <a:rPr lang="fr-FR" sz="2000" b="1">
                <a:latin typeface="Marianne"/>
              </a:rPr>
              <a:t>Épreuve de contrôle en MPC </a:t>
            </a:r>
            <a:endParaRPr/>
          </a:p>
        </p:txBody>
      </p:sp>
      <p:sp>
        <p:nvSpPr>
          <p:cNvPr id="11" name="ZoneTexte 10"/>
          <p:cNvSpPr txBox="1"/>
          <p:nvPr/>
        </p:nvSpPr>
        <p:spPr bwMode="auto">
          <a:xfrm>
            <a:off x="1128325" y="6012178"/>
            <a:ext cx="4281803" cy="276999"/>
          </a:xfrm>
          <a:prstGeom prst="rect">
            <a:avLst/>
          </a:prstGeom>
          <a:noFill/>
        </p:spPr>
        <p:txBody>
          <a:bodyPr wrap="square" rtlCol="0">
            <a:spAutoFit/>
          </a:bodyPr>
          <a:lstStyle/>
          <a:p>
            <a:pPr>
              <a:defRPr/>
            </a:pPr>
            <a:r>
              <a:rPr lang="fr-FR" sz="1200" u="sng">
                <a:latin typeface="Marianne"/>
                <a:hlinkClick r:id="rId5" tooltip="https://www.legifrance.gouv.fr/jorf/id/JORFTEXT000044376609"/>
              </a:rPr>
              <a:t>Arrêté du 25.11.2021</a:t>
            </a:r>
            <a:r>
              <a:rPr lang="fr-FR" sz="1200">
                <a:latin typeface="Marianne"/>
              </a:rPr>
              <a:t> - </a:t>
            </a:r>
            <a:r>
              <a:rPr lang="fr-FR" sz="1200" u="sng">
                <a:latin typeface="Marianne"/>
                <a:hlinkClick r:id="rId6" tooltip="https://www.education.gouv.fr/bo/22/Hebdo4/MENE2139306N.htm"/>
              </a:rPr>
              <a:t>BOENJS n°4 du 27 janvier 2022</a:t>
            </a:r>
            <a:endParaRPr lang="fr-FR" sz="1200">
              <a:latin typeface="Marianne"/>
            </a:endParaRPr>
          </a:p>
        </p:txBody>
      </p:sp>
    </p:spTree>
    <p:extLst>
      <p:ext uri="{BB962C8B-B14F-4D97-AF65-F5344CB8AC3E}">
        <p14:creationId xmlns:p14="http://schemas.microsoft.com/office/powerpoint/2010/main" val="36084110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BAC PRO – </a:t>
            </a:r>
            <a:r>
              <a:rPr lang="fr-FR" sz="2400" b="1">
                <a:solidFill>
                  <a:schemeClr val="accent6"/>
                </a:solidFill>
                <a:latin typeface="Marianne"/>
              </a:rPr>
              <a:t>BP</a:t>
            </a:r>
            <a:r>
              <a:rPr lang="fr-FR" sz="2400" b="1">
                <a:solidFill>
                  <a:schemeClr val="accent1">
                    <a:lumMod val="40000"/>
                    <a:lumOff val="60000"/>
                  </a:schemeClr>
                </a:solidFill>
                <a:latin typeface="Marianne"/>
              </a:rPr>
              <a:t>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graphicFrame>
        <p:nvGraphicFramePr>
          <p:cNvPr id="3" name="Tableau 2"/>
          <p:cNvGraphicFramePr>
            <a:graphicFrameLocks noGrp="1"/>
          </p:cNvGraphicFramePr>
          <p:nvPr/>
        </p:nvGraphicFramePr>
        <p:xfrm>
          <a:off x="110355" y="2426440"/>
          <a:ext cx="4564268" cy="3419244"/>
        </p:xfrm>
        <a:graphic>
          <a:graphicData uri="http://schemas.openxmlformats.org/drawingml/2006/table">
            <a:tbl>
              <a:tblPr firstRow="1" firstCol="1" bandRow="1"/>
              <a:tblGrid>
                <a:gridCol w="1076265">
                  <a:extLst>
                    <a:ext uri="{9D8B030D-6E8A-4147-A177-3AD203B41FA5}">
                      <a16:colId xmlns:a16="http://schemas.microsoft.com/office/drawing/2014/main" val="20000"/>
                    </a:ext>
                  </a:extLst>
                </a:gridCol>
                <a:gridCol w="1076265">
                  <a:extLst>
                    <a:ext uri="{9D8B030D-6E8A-4147-A177-3AD203B41FA5}">
                      <a16:colId xmlns:a16="http://schemas.microsoft.com/office/drawing/2014/main" val="20001"/>
                    </a:ext>
                  </a:extLst>
                </a:gridCol>
                <a:gridCol w="1205869">
                  <a:extLst>
                    <a:ext uri="{9D8B030D-6E8A-4147-A177-3AD203B41FA5}">
                      <a16:colId xmlns:a16="http://schemas.microsoft.com/office/drawing/2014/main" val="20002"/>
                    </a:ext>
                  </a:extLst>
                </a:gridCol>
                <a:gridCol w="1205869">
                  <a:extLst>
                    <a:ext uri="{9D8B030D-6E8A-4147-A177-3AD203B41FA5}">
                      <a16:colId xmlns:a16="http://schemas.microsoft.com/office/drawing/2014/main" val="20003"/>
                    </a:ext>
                  </a:extLst>
                </a:gridCol>
              </a:tblGrid>
              <a:tr h="263782">
                <a:tc gridSpan="2">
                  <a:txBody>
                    <a:bodyPr/>
                    <a:lstStyle/>
                    <a:p>
                      <a:pPr algn="ctr">
                        <a:lnSpc>
                          <a:spcPct val="107000"/>
                        </a:lnSpc>
                        <a:spcAft>
                          <a:spcPts val="0"/>
                        </a:spcAft>
                        <a:defRPr/>
                      </a:pPr>
                      <a:r>
                        <a:rPr lang="fr-FR" sz="1400">
                          <a:solidFill>
                            <a:schemeClr val="tx1"/>
                          </a:solidFill>
                          <a:latin typeface="Marianne"/>
                        </a:rPr>
                        <a:t>MATHEMATIQUES</a:t>
                      </a:r>
                      <a:endParaRPr lang="fr-FR" sz="1400">
                        <a:solidFill>
                          <a:schemeClr val="tx1"/>
                        </a:solidFill>
                        <a:latin typeface="Marianne"/>
                        <a:ea typeface="Calibri"/>
                        <a:cs typeface="Times New Roman"/>
                      </a:endParaRPr>
                    </a:p>
                  </a:txBody>
                  <a:tcPr marL="48895" marR="48895" marT="9525" marB="0" anchor="ctr">
                    <a:solidFill>
                      <a:srgbClr val="00D1CC"/>
                    </a:solidFill>
                  </a:tcPr>
                </a:tc>
                <a:tc hMerge="1">
                  <a:txBody>
                    <a:bodyPr/>
                    <a:lstStyle/>
                    <a:p>
                      <a:endParaRPr/>
                    </a:p>
                  </a:txBody>
                  <a:tcPr/>
                </a:tc>
                <a:tc gridSpan="2">
                  <a:txBody>
                    <a:bodyPr/>
                    <a:lstStyle/>
                    <a:p>
                      <a:pPr marR="38735" algn="ctr">
                        <a:lnSpc>
                          <a:spcPct val="107000"/>
                        </a:lnSpc>
                        <a:spcAft>
                          <a:spcPts val="0"/>
                        </a:spcAft>
                        <a:defRPr/>
                      </a:pPr>
                      <a:r>
                        <a:rPr lang="fr-FR" sz="1400">
                          <a:solidFill>
                            <a:schemeClr val="tx1"/>
                          </a:solidFill>
                          <a:latin typeface="Marianne"/>
                        </a:rPr>
                        <a:t>PHYSIQUE-CHIMIE</a:t>
                      </a:r>
                      <a:endParaRPr lang="fr-FR" sz="1400">
                        <a:solidFill>
                          <a:schemeClr val="tx1"/>
                        </a:solidFill>
                        <a:latin typeface="Marianne"/>
                        <a:ea typeface="Calibri"/>
                        <a:cs typeface="Times New Roman"/>
                      </a:endParaRPr>
                    </a:p>
                  </a:txBody>
                  <a:tcPr marL="48895" marR="48895" marT="9525" marB="0" anchor="ctr">
                    <a:solidFill>
                      <a:srgbClr val="CF9FFF"/>
                    </a:solidFill>
                  </a:tcPr>
                </a:tc>
                <a:tc hMerge="1">
                  <a:txBody>
                    <a:bodyPr/>
                    <a:lstStyle/>
                    <a:p>
                      <a:endParaRPr/>
                    </a:p>
                  </a:txBody>
                  <a:tcPr/>
                </a:tc>
                <a:extLst>
                  <a:ext uri="{0D108BD9-81ED-4DB2-BD59-A6C34878D82A}">
                    <a16:rowId xmlns:a16="http://schemas.microsoft.com/office/drawing/2014/main" val="10000"/>
                  </a:ext>
                </a:extLst>
              </a:tr>
              <a:tr h="705168">
                <a:tc gridSpan="2">
                  <a:txBody>
                    <a:bodyPr/>
                    <a:lstStyle/>
                    <a:p>
                      <a:pPr algn="ctr">
                        <a:lnSpc>
                          <a:spcPct val="107000"/>
                        </a:lnSpc>
                        <a:spcAft>
                          <a:spcPts val="0"/>
                        </a:spcAft>
                        <a:defRPr/>
                      </a:pPr>
                      <a:r>
                        <a:rPr lang="fr-FR" sz="1400" b="0">
                          <a:solidFill>
                            <a:schemeClr val="tx1"/>
                          </a:solidFill>
                          <a:latin typeface="Marianne"/>
                          <a:ea typeface="Calibri"/>
                          <a:cs typeface="Times New Roman"/>
                        </a:rPr>
                        <a:t>Une situation d’évaluation en 2 séquences</a:t>
                      </a:r>
                    </a:p>
                  </a:txBody>
                  <a:tcPr marL="48895" marR="48895" marT="9525" marB="0" anchor="ctr">
                    <a:solidFill>
                      <a:srgbClr val="00D1CC"/>
                    </a:solidFill>
                  </a:tcPr>
                </a:tc>
                <a:tc hMerge="1">
                  <a:txBody>
                    <a:bodyPr/>
                    <a:lstStyle/>
                    <a:p>
                      <a:endParaRPr/>
                    </a:p>
                  </a:txBody>
                  <a:tcPr/>
                </a:tc>
                <a:tc gridSpan="2">
                  <a:txBody>
                    <a:bodyPr/>
                    <a:lstStyle/>
                    <a:p>
                      <a:pPr algn="ctr">
                        <a:lnSpc>
                          <a:spcPct val="107000"/>
                        </a:lnSpc>
                        <a:spcAft>
                          <a:spcPts val="0"/>
                        </a:spcAft>
                        <a:defRPr/>
                      </a:pPr>
                      <a:r>
                        <a:rPr lang="fr-FR" sz="1400" b="1">
                          <a:latin typeface="Marianne"/>
                          <a:ea typeface="Calibri"/>
                          <a:cs typeface="Times New Roman"/>
                        </a:rPr>
                        <a:t>Deux situations </a:t>
                      </a:r>
                      <a:r>
                        <a:rPr lang="fr-FR" sz="1400" b="0">
                          <a:latin typeface="Marianne"/>
                          <a:ea typeface="Calibri"/>
                          <a:cs typeface="Times New Roman"/>
                        </a:rPr>
                        <a:t>d’évaluation</a:t>
                      </a:r>
                    </a:p>
                  </a:txBody>
                  <a:tcPr marL="48895" marR="48895" marT="9525" marB="0" anchor="ctr">
                    <a:solidFill>
                      <a:srgbClr val="CF9FFF"/>
                    </a:solidFill>
                  </a:tcPr>
                </a:tc>
                <a:tc hMerge="1">
                  <a:txBody>
                    <a:bodyPr/>
                    <a:lstStyle/>
                    <a:p>
                      <a:endParaRPr/>
                    </a:p>
                  </a:txBody>
                  <a:tcPr/>
                </a:tc>
                <a:extLst>
                  <a:ext uri="{0D108BD9-81ED-4DB2-BD59-A6C34878D82A}">
                    <a16:rowId xmlns:a16="http://schemas.microsoft.com/office/drawing/2014/main" val="10001"/>
                  </a:ext>
                </a:extLst>
              </a:tr>
              <a:tr h="263782">
                <a:tc gridSpan="2">
                  <a:txBody>
                    <a:bodyPr/>
                    <a:lstStyle/>
                    <a:p>
                      <a:pPr algn="ctr">
                        <a:lnSpc>
                          <a:spcPct val="107000"/>
                        </a:lnSpc>
                        <a:spcAft>
                          <a:spcPts val="0"/>
                        </a:spcAft>
                        <a:defRPr/>
                      </a:pPr>
                      <a:r>
                        <a:rPr lang="fr-FR" sz="1400" b="0">
                          <a:solidFill>
                            <a:schemeClr val="tx1"/>
                          </a:solidFill>
                          <a:latin typeface="Marianne"/>
                          <a:ea typeface="Calibri"/>
                          <a:cs typeface="Times New Roman"/>
                        </a:rPr>
                        <a:t>1h30 min maxi</a:t>
                      </a:r>
                    </a:p>
                  </a:txBody>
                  <a:tcPr marL="48895" marR="48895" marT="9525" marB="0" anchor="ctr">
                    <a:solidFill>
                      <a:srgbClr val="00D1CC"/>
                    </a:solidFill>
                  </a:tcPr>
                </a:tc>
                <a:tc hMerge="1">
                  <a:txBody>
                    <a:bodyPr/>
                    <a:lstStyle/>
                    <a:p>
                      <a:endParaRPr/>
                    </a:p>
                  </a:txBody>
                  <a:tcPr/>
                </a:tc>
                <a:tc gridSpan="2">
                  <a:txBody>
                    <a:bodyPr/>
                    <a:lstStyle/>
                    <a:p>
                      <a:pPr algn="ctr">
                        <a:lnSpc>
                          <a:spcPct val="107000"/>
                        </a:lnSpc>
                        <a:spcAft>
                          <a:spcPts val="0"/>
                        </a:spcAft>
                        <a:defRPr/>
                      </a:pPr>
                      <a:r>
                        <a:rPr lang="fr-FR" sz="1400" b="1">
                          <a:latin typeface="Marianne"/>
                          <a:ea typeface="Calibri"/>
                          <a:cs typeface="Times New Roman"/>
                        </a:rPr>
                        <a:t>1h maxi </a:t>
                      </a:r>
                      <a:r>
                        <a:rPr lang="fr-FR" sz="1400" b="0">
                          <a:latin typeface="Marianne"/>
                          <a:ea typeface="Calibri"/>
                          <a:cs typeface="Times New Roman"/>
                        </a:rPr>
                        <a:t>pour </a:t>
                      </a:r>
                      <a:r>
                        <a:rPr lang="fr-FR" sz="1400" b="1">
                          <a:latin typeface="Marianne"/>
                          <a:ea typeface="Calibri"/>
                          <a:cs typeface="Times New Roman"/>
                        </a:rPr>
                        <a:t>chaque</a:t>
                      </a:r>
                      <a:r>
                        <a:rPr lang="fr-FR" sz="1400" b="0">
                          <a:latin typeface="Marianne"/>
                          <a:ea typeface="Calibri"/>
                          <a:cs typeface="Times New Roman"/>
                        </a:rPr>
                        <a:t> situation</a:t>
                      </a:r>
                    </a:p>
                  </a:txBody>
                  <a:tcPr marL="48895" marR="48895" marT="9525" marB="0" anchor="ctr">
                    <a:solidFill>
                      <a:srgbClr val="CF9FFF"/>
                    </a:solidFill>
                  </a:tcPr>
                </a:tc>
                <a:tc hMerge="1">
                  <a:txBody>
                    <a:bodyPr/>
                    <a:lstStyle/>
                    <a:p>
                      <a:endParaRPr/>
                    </a:p>
                  </a:txBody>
                  <a:tcPr/>
                </a:tc>
                <a:extLst>
                  <a:ext uri="{0D108BD9-81ED-4DB2-BD59-A6C34878D82A}">
                    <a16:rowId xmlns:a16="http://schemas.microsoft.com/office/drawing/2014/main" val="10002"/>
                  </a:ext>
                </a:extLst>
              </a:tr>
              <a:tr h="1650034">
                <a:tc>
                  <a:txBody>
                    <a:bodyPr/>
                    <a:lstStyle/>
                    <a:p>
                      <a:pPr algn="ctr">
                        <a:lnSpc>
                          <a:spcPct val="107000"/>
                        </a:lnSpc>
                        <a:spcAft>
                          <a:spcPts val="0"/>
                        </a:spcAft>
                        <a:defRPr/>
                      </a:pPr>
                      <a:r>
                        <a:rPr lang="fr-FR" sz="1400" b="0">
                          <a:solidFill>
                            <a:schemeClr val="tx1"/>
                          </a:solidFill>
                          <a:latin typeface="Marianne"/>
                          <a:ea typeface="Calibri"/>
                          <a:cs typeface="Times New Roman"/>
                        </a:rPr>
                        <a:t>1</a:t>
                      </a:r>
                      <a:r>
                        <a:rPr lang="fr-FR" sz="1400" b="0" baseline="30000">
                          <a:solidFill>
                            <a:schemeClr val="tx1"/>
                          </a:solidFill>
                          <a:latin typeface="Marianne"/>
                          <a:ea typeface="Calibri"/>
                          <a:cs typeface="Times New Roman"/>
                        </a:rPr>
                        <a:t>ère</a:t>
                      </a:r>
                      <a:r>
                        <a:rPr lang="fr-FR" sz="1400" b="0">
                          <a:solidFill>
                            <a:schemeClr val="tx1"/>
                          </a:solidFill>
                          <a:latin typeface="Marianne"/>
                          <a:ea typeface="Calibri"/>
                          <a:cs typeface="Times New Roman"/>
                        </a:rPr>
                        <a:t> séquence avant la fin de la 1</a:t>
                      </a:r>
                      <a:r>
                        <a:rPr lang="fr-FR" sz="1400" b="0" baseline="30000">
                          <a:solidFill>
                            <a:schemeClr val="tx1"/>
                          </a:solidFill>
                          <a:latin typeface="Marianne"/>
                          <a:ea typeface="Calibri"/>
                          <a:cs typeface="Times New Roman"/>
                        </a:rPr>
                        <a:t>ère</a:t>
                      </a:r>
                      <a:r>
                        <a:rPr lang="fr-FR" sz="1400" b="0">
                          <a:solidFill>
                            <a:schemeClr val="tx1"/>
                          </a:solidFill>
                          <a:latin typeface="Marianne"/>
                          <a:ea typeface="Calibri"/>
                          <a:cs typeface="Times New Roman"/>
                        </a:rPr>
                        <a:t> moitié de la formation</a:t>
                      </a:r>
                    </a:p>
                  </a:txBody>
                  <a:tcPr marL="48895" marR="48895" marT="9525" marB="0" anchor="ctr">
                    <a:solidFill>
                      <a:srgbClr val="00D1CC"/>
                    </a:solidFill>
                  </a:tcPr>
                </a:tc>
                <a:tc>
                  <a:txBody>
                    <a:bodyPr/>
                    <a:lstStyle/>
                    <a:p>
                      <a:pPr algn="ctr">
                        <a:lnSpc>
                          <a:spcPct val="107000"/>
                        </a:lnSpc>
                        <a:spcAft>
                          <a:spcPts val="0"/>
                        </a:spcAft>
                        <a:defRPr/>
                      </a:pPr>
                      <a:r>
                        <a:rPr lang="fr-FR" sz="1400" b="0">
                          <a:solidFill>
                            <a:schemeClr val="tx1"/>
                          </a:solidFill>
                          <a:latin typeface="Marianne"/>
                          <a:ea typeface="Calibri"/>
                          <a:cs typeface="Times New Roman"/>
                        </a:rPr>
                        <a:t>2</a:t>
                      </a:r>
                      <a:r>
                        <a:rPr lang="fr-FR" sz="1400" b="0" baseline="30000">
                          <a:solidFill>
                            <a:schemeClr val="tx1"/>
                          </a:solidFill>
                          <a:latin typeface="Marianne"/>
                          <a:ea typeface="Calibri"/>
                          <a:cs typeface="Times New Roman"/>
                        </a:rPr>
                        <a:t>ème</a:t>
                      </a:r>
                      <a:r>
                        <a:rPr lang="fr-FR" sz="1400" b="0">
                          <a:solidFill>
                            <a:schemeClr val="tx1"/>
                          </a:solidFill>
                          <a:latin typeface="Marianne"/>
                          <a:ea typeface="Calibri"/>
                          <a:cs typeface="Times New Roman"/>
                        </a:rPr>
                        <a:t> séquence avant la fin de la formation</a:t>
                      </a:r>
                    </a:p>
                  </a:txBody>
                  <a:tcPr marL="48895" marR="48895" marT="9525" marB="0" anchor="ctr">
                    <a:solidFill>
                      <a:srgbClr val="00D1CC"/>
                    </a:solidFill>
                  </a:tcPr>
                </a:tc>
                <a:tc gridSpan="2">
                  <a:txBody>
                    <a:bodyPr/>
                    <a:lstStyle/>
                    <a:p>
                      <a:pPr algn="ctr">
                        <a:lnSpc>
                          <a:spcPct val="107000"/>
                        </a:lnSpc>
                        <a:spcAft>
                          <a:spcPts val="0"/>
                        </a:spcAft>
                        <a:defRPr/>
                      </a:pPr>
                      <a:r>
                        <a:rPr lang="fr-FR" sz="1400" b="0">
                          <a:latin typeface="Marianne"/>
                          <a:ea typeface="Calibri"/>
                          <a:cs typeface="Times New Roman"/>
                        </a:rPr>
                        <a:t>1 de ces situations se déroule </a:t>
                      </a:r>
                      <a:r>
                        <a:rPr lang="fr-FR" sz="1400" b="1">
                          <a:latin typeface="Marianne"/>
                          <a:ea typeface="Calibri"/>
                          <a:cs typeface="Times New Roman"/>
                        </a:rPr>
                        <a:t>durant le 2</a:t>
                      </a:r>
                      <a:r>
                        <a:rPr lang="fr-FR" sz="1400" b="1" baseline="30000">
                          <a:latin typeface="Marianne"/>
                          <a:ea typeface="Calibri"/>
                          <a:cs typeface="Times New Roman"/>
                        </a:rPr>
                        <a:t>ème</a:t>
                      </a:r>
                      <a:r>
                        <a:rPr lang="fr-FR" sz="1400" b="1">
                          <a:latin typeface="Marianne"/>
                          <a:ea typeface="Calibri"/>
                          <a:cs typeface="Times New Roman"/>
                        </a:rPr>
                        <a:t> semestre de la dernière année de formatio</a:t>
                      </a:r>
                      <a:r>
                        <a:rPr lang="fr-FR" sz="1400" b="0">
                          <a:latin typeface="Marianne"/>
                          <a:ea typeface="Calibri"/>
                          <a:cs typeface="Times New Roman"/>
                        </a:rPr>
                        <a:t>n</a:t>
                      </a:r>
                      <a:endParaRPr/>
                    </a:p>
                    <a:p>
                      <a:pPr algn="ctr">
                        <a:lnSpc>
                          <a:spcPct val="107000"/>
                        </a:lnSpc>
                        <a:spcAft>
                          <a:spcPts val="0"/>
                        </a:spcAft>
                        <a:defRPr/>
                      </a:pPr>
                      <a:r>
                        <a:rPr lang="fr-FR" sz="1100" b="0">
                          <a:latin typeface="Marianne"/>
                          <a:ea typeface="Calibri"/>
                          <a:cs typeface="Times New Roman"/>
                        </a:rPr>
                        <a:t>Les 2 séquences peuvent avoir lieu durant le même semestre de la formation</a:t>
                      </a:r>
                    </a:p>
                  </a:txBody>
                  <a:tcPr marL="48895" marR="48895" marT="9525" marB="0" anchor="ctr">
                    <a:solidFill>
                      <a:srgbClr val="CF9FFF"/>
                    </a:solidFill>
                  </a:tcPr>
                </a:tc>
                <a:tc hMerge="1">
                  <a:txBody>
                    <a:bodyPr/>
                    <a:lstStyle/>
                    <a:p>
                      <a:endParaRPr/>
                    </a:p>
                  </a:txBody>
                  <a:tcPr/>
                </a:tc>
                <a:extLst>
                  <a:ext uri="{0D108BD9-81ED-4DB2-BD59-A6C34878D82A}">
                    <a16:rowId xmlns:a16="http://schemas.microsoft.com/office/drawing/2014/main" val="10003"/>
                  </a:ext>
                </a:extLst>
              </a:tr>
              <a:tr h="334170">
                <a:tc>
                  <a:txBody>
                    <a:bodyPr/>
                    <a:lstStyle/>
                    <a:p>
                      <a:pPr algn="ctr">
                        <a:lnSpc>
                          <a:spcPct val="107000"/>
                        </a:lnSpc>
                        <a:spcAft>
                          <a:spcPts val="0"/>
                        </a:spcAft>
                        <a:defRPr/>
                      </a:pPr>
                      <a:r>
                        <a:rPr lang="fr-FR" sz="1400" b="1">
                          <a:solidFill>
                            <a:schemeClr val="tx1"/>
                          </a:solidFill>
                          <a:latin typeface="Marianne"/>
                          <a:ea typeface="Calibri"/>
                          <a:cs typeface="Times New Roman"/>
                        </a:rPr>
                        <a:t>10 points</a:t>
                      </a:r>
                    </a:p>
                  </a:txBody>
                  <a:tcPr marL="48895" marR="48895" marT="9525" marB="0" anchor="ctr">
                    <a:solidFill>
                      <a:srgbClr val="00D1CC"/>
                    </a:solidFill>
                  </a:tcPr>
                </a:tc>
                <a:tc>
                  <a:txBody>
                    <a:bodyPr/>
                    <a:lstStyle/>
                    <a:p>
                      <a:pPr algn="ctr">
                        <a:lnSpc>
                          <a:spcPct val="107000"/>
                        </a:lnSpc>
                        <a:spcAft>
                          <a:spcPts val="0"/>
                        </a:spcAft>
                        <a:defRPr/>
                      </a:pPr>
                      <a:r>
                        <a:rPr lang="fr-FR" sz="1400" b="1">
                          <a:solidFill>
                            <a:schemeClr val="tx1"/>
                          </a:solidFill>
                          <a:latin typeface="Marianne"/>
                          <a:ea typeface="Calibri"/>
                          <a:cs typeface="Times New Roman"/>
                        </a:rPr>
                        <a:t>10 points</a:t>
                      </a:r>
                    </a:p>
                  </a:txBody>
                  <a:tcPr marL="48895" marR="48895" marT="9525" marB="0" anchor="ctr">
                    <a:solidFill>
                      <a:srgbClr val="00D1CC"/>
                    </a:solidFill>
                  </a:tcPr>
                </a:tc>
                <a:tc>
                  <a:txBody>
                    <a:bodyPr/>
                    <a:lstStyle/>
                    <a:p>
                      <a:pPr algn="ctr">
                        <a:lnSpc>
                          <a:spcPct val="107000"/>
                        </a:lnSpc>
                        <a:spcAft>
                          <a:spcPts val="0"/>
                        </a:spcAft>
                        <a:defRPr/>
                      </a:pPr>
                      <a:r>
                        <a:rPr lang="fr-FR" sz="1400" b="1">
                          <a:latin typeface="Marianne"/>
                          <a:ea typeface="Calibri"/>
                          <a:cs typeface="Times New Roman"/>
                        </a:rPr>
                        <a:t>10 points</a:t>
                      </a:r>
                    </a:p>
                  </a:txBody>
                  <a:tcPr marL="48895" marR="48895" marT="9525" marB="0" anchor="ctr">
                    <a:solidFill>
                      <a:srgbClr val="CF9FFF"/>
                    </a:solidFill>
                  </a:tcPr>
                </a:tc>
                <a:tc>
                  <a:txBody>
                    <a:bodyPr/>
                    <a:lstStyle/>
                    <a:p>
                      <a:pPr algn="ctr">
                        <a:lnSpc>
                          <a:spcPct val="107000"/>
                        </a:lnSpc>
                        <a:spcAft>
                          <a:spcPts val="0"/>
                        </a:spcAft>
                        <a:defRPr/>
                      </a:pPr>
                      <a:r>
                        <a:rPr lang="fr-FR" sz="1400" b="1">
                          <a:latin typeface="Marianne"/>
                          <a:ea typeface="Calibri"/>
                          <a:cs typeface="Times New Roman"/>
                        </a:rPr>
                        <a:t>10 points</a:t>
                      </a:r>
                    </a:p>
                  </a:txBody>
                  <a:tcPr marL="48895" marR="48895" marT="9525" marB="0" anchor="ctr">
                    <a:solidFill>
                      <a:srgbClr val="CF9FFF"/>
                    </a:solidFill>
                  </a:tcPr>
                </a:tc>
                <a:extLst>
                  <a:ext uri="{0D108BD9-81ED-4DB2-BD59-A6C34878D82A}">
                    <a16:rowId xmlns:a16="http://schemas.microsoft.com/office/drawing/2014/main" val="10004"/>
                  </a:ext>
                </a:extLst>
              </a:tr>
            </a:tbl>
          </a:graphicData>
        </a:graphic>
      </p:graphicFrame>
      <p:graphicFrame>
        <p:nvGraphicFramePr>
          <p:cNvPr id="8" name="Tableau 7"/>
          <p:cNvGraphicFramePr>
            <a:graphicFrameLocks noGrp="1"/>
          </p:cNvGraphicFramePr>
          <p:nvPr/>
        </p:nvGraphicFramePr>
        <p:xfrm>
          <a:off x="4745717" y="2426442"/>
          <a:ext cx="4319752" cy="3445950"/>
        </p:xfrm>
        <a:graphic>
          <a:graphicData uri="http://schemas.openxmlformats.org/drawingml/2006/table">
            <a:tbl>
              <a:tblPr firstRow="1" firstCol="1" bandRow="1"/>
              <a:tblGrid>
                <a:gridCol w="2191406">
                  <a:extLst>
                    <a:ext uri="{9D8B030D-6E8A-4147-A177-3AD203B41FA5}">
                      <a16:colId xmlns:a16="http://schemas.microsoft.com/office/drawing/2014/main" val="20000"/>
                    </a:ext>
                  </a:extLst>
                </a:gridCol>
                <a:gridCol w="2128346">
                  <a:extLst>
                    <a:ext uri="{9D8B030D-6E8A-4147-A177-3AD203B41FA5}">
                      <a16:colId xmlns:a16="http://schemas.microsoft.com/office/drawing/2014/main" val="20001"/>
                    </a:ext>
                  </a:extLst>
                </a:gridCol>
              </a:tblGrid>
              <a:tr h="267151">
                <a:tc>
                  <a:txBody>
                    <a:bodyPr/>
                    <a:lstStyle/>
                    <a:p>
                      <a:pPr algn="ctr">
                        <a:lnSpc>
                          <a:spcPct val="107000"/>
                        </a:lnSpc>
                        <a:spcAft>
                          <a:spcPts val="0"/>
                        </a:spcAft>
                        <a:defRPr/>
                      </a:pPr>
                      <a:r>
                        <a:rPr lang="fr-FR" sz="1400">
                          <a:solidFill>
                            <a:schemeClr val="tx1"/>
                          </a:solidFill>
                          <a:latin typeface="Marianne"/>
                        </a:rPr>
                        <a:t>MATHEMATIQUES</a:t>
                      </a:r>
                      <a:endParaRPr lang="fr-FR" sz="1400">
                        <a:solidFill>
                          <a:schemeClr val="tx1"/>
                        </a:solidFill>
                        <a:latin typeface="Marianne"/>
                        <a:ea typeface="Calibri"/>
                        <a:cs typeface="Times New Roman"/>
                      </a:endParaRPr>
                    </a:p>
                  </a:txBody>
                  <a:tcPr marL="48895" marR="48895" marT="9525" marB="0" anchor="ctr">
                    <a:solidFill>
                      <a:srgbClr val="11FFF9"/>
                    </a:solidFill>
                  </a:tcPr>
                </a:tc>
                <a:tc>
                  <a:txBody>
                    <a:bodyPr/>
                    <a:lstStyle/>
                    <a:p>
                      <a:pPr marR="38735" algn="ctr">
                        <a:lnSpc>
                          <a:spcPct val="107000"/>
                        </a:lnSpc>
                        <a:spcAft>
                          <a:spcPts val="0"/>
                        </a:spcAft>
                        <a:defRPr/>
                      </a:pPr>
                      <a:r>
                        <a:rPr lang="fr-FR" sz="1400">
                          <a:solidFill>
                            <a:schemeClr val="tx1"/>
                          </a:solidFill>
                          <a:latin typeface="Marianne"/>
                        </a:rPr>
                        <a:t>PHYSIQUE-CHIMIE</a:t>
                      </a:r>
                      <a:endParaRPr lang="fr-FR" sz="1400">
                        <a:solidFill>
                          <a:schemeClr val="tx1"/>
                        </a:solidFill>
                        <a:latin typeface="Marianne"/>
                        <a:ea typeface="Calibri"/>
                        <a:cs typeface="Times New Roman"/>
                      </a:endParaRPr>
                    </a:p>
                  </a:txBody>
                  <a:tcPr marL="48895" marR="48895" marT="9525" marB="0" anchor="ctr">
                    <a:solidFill>
                      <a:srgbClr val="EAD5FF"/>
                    </a:solidFill>
                  </a:tcPr>
                </a:tc>
                <a:extLst>
                  <a:ext uri="{0D108BD9-81ED-4DB2-BD59-A6C34878D82A}">
                    <a16:rowId xmlns:a16="http://schemas.microsoft.com/office/drawing/2014/main" val="10000"/>
                  </a:ext>
                </a:extLst>
              </a:tr>
              <a:tr h="444919">
                <a:tc gridSpan="2">
                  <a:txBody>
                    <a:bodyPr/>
                    <a:lstStyle/>
                    <a:p>
                      <a:pPr algn="ctr">
                        <a:lnSpc>
                          <a:spcPct val="107000"/>
                        </a:lnSpc>
                        <a:spcAft>
                          <a:spcPts val="0"/>
                        </a:spcAft>
                        <a:defRPr/>
                      </a:pPr>
                      <a:r>
                        <a:rPr lang="fr-FR" sz="1400" b="0">
                          <a:solidFill>
                            <a:srgbClr val="002060"/>
                          </a:solidFill>
                          <a:latin typeface="Marianne"/>
                          <a:ea typeface="Calibri"/>
                          <a:cs typeface="Times New Roman"/>
                        </a:rPr>
                        <a:t>Épreuve d’une durée de 1 heure </a:t>
                      </a:r>
                      <a:endParaRPr/>
                    </a:p>
                    <a:p>
                      <a:pPr algn="ctr">
                        <a:lnSpc>
                          <a:spcPct val="107000"/>
                        </a:lnSpc>
                        <a:spcAft>
                          <a:spcPts val="0"/>
                        </a:spcAft>
                        <a:defRPr/>
                      </a:pPr>
                      <a:r>
                        <a:rPr lang="fr-FR" sz="1400" b="0">
                          <a:solidFill>
                            <a:srgbClr val="002060"/>
                          </a:solidFill>
                          <a:latin typeface="Marianne"/>
                          <a:ea typeface="Calibri"/>
                          <a:cs typeface="Times New Roman"/>
                        </a:rPr>
                        <a:t>Notée sur 20 points</a:t>
                      </a:r>
                    </a:p>
                  </a:txBody>
                  <a:tcPr marL="48895" marR="48895" marT="9525" marB="0" anchor="ctr">
                    <a:solidFill>
                      <a:schemeClr val="bg1"/>
                    </a:solidFill>
                  </a:tcPr>
                </a:tc>
                <a:tc hMerge="1">
                  <a:txBody>
                    <a:bodyPr/>
                    <a:lstStyle/>
                    <a:p>
                      <a:endParaRPr/>
                    </a:p>
                  </a:txBody>
                  <a:tcPr/>
                </a:tc>
                <a:extLst>
                  <a:ext uri="{0D108BD9-81ED-4DB2-BD59-A6C34878D82A}">
                    <a16:rowId xmlns:a16="http://schemas.microsoft.com/office/drawing/2014/main" val="10001"/>
                  </a:ext>
                </a:extLst>
              </a:tr>
              <a:tr h="447662">
                <a:tc gridSpan="2">
                  <a:txBody>
                    <a:bodyPr/>
                    <a:lstStyle/>
                    <a:p>
                      <a:pPr algn="ctr">
                        <a:lnSpc>
                          <a:spcPct val="107000"/>
                        </a:lnSpc>
                        <a:spcAft>
                          <a:spcPts val="0"/>
                        </a:spcAft>
                        <a:defRPr/>
                      </a:pPr>
                      <a:r>
                        <a:rPr lang="fr-FR" sz="1400" b="0">
                          <a:solidFill>
                            <a:srgbClr val="002060"/>
                          </a:solidFill>
                          <a:latin typeface="Calibri"/>
                          <a:ea typeface="Arial"/>
                          <a:cs typeface="Arial"/>
                        </a:rPr>
                        <a:t>Sujet élaboré au niveau national qui permet d'évaluer par sondage des compétences terminales </a:t>
                      </a:r>
                    </a:p>
                  </a:txBody>
                  <a:tcPr marL="48895" marR="48895" marT="9525" marB="0" anchor="ctr">
                    <a:solidFill>
                      <a:schemeClr val="bg1"/>
                    </a:solidFill>
                  </a:tcPr>
                </a:tc>
                <a:tc hMerge="1">
                  <a:txBody>
                    <a:bodyPr/>
                    <a:lstStyle/>
                    <a:p>
                      <a:endParaRPr/>
                    </a:p>
                  </a:txBody>
                  <a:tcPr/>
                </a:tc>
                <a:extLst>
                  <a:ext uri="{0D108BD9-81ED-4DB2-BD59-A6C34878D82A}">
                    <a16:rowId xmlns:a16="http://schemas.microsoft.com/office/drawing/2014/main" val="10002"/>
                  </a:ext>
                </a:extLst>
              </a:tr>
              <a:tr h="376823">
                <a:tc>
                  <a:txBody>
                    <a:bodyPr/>
                    <a:lstStyle/>
                    <a:p>
                      <a:pPr algn="ctr">
                        <a:lnSpc>
                          <a:spcPct val="107000"/>
                        </a:lnSpc>
                        <a:spcAft>
                          <a:spcPts val="0"/>
                        </a:spcAft>
                        <a:defRPr/>
                      </a:pPr>
                      <a:r>
                        <a:rPr lang="fr-FR" sz="1400" b="1">
                          <a:solidFill>
                            <a:schemeClr val="tx1"/>
                          </a:solidFill>
                          <a:latin typeface="Marianne"/>
                          <a:ea typeface="Calibri"/>
                          <a:cs typeface="Times New Roman"/>
                        </a:rPr>
                        <a:t>1 heure</a:t>
                      </a:r>
                    </a:p>
                  </a:txBody>
                  <a:tcPr marL="48895" marR="48895" marT="9525" marB="0" anchor="ctr">
                    <a:solidFill>
                      <a:srgbClr val="11FFF9"/>
                    </a:solidFill>
                  </a:tcPr>
                </a:tc>
                <a:tc>
                  <a:txBody>
                    <a:bodyPr/>
                    <a:lstStyle/>
                    <a:p>
                      <a:pPr marL="0" marR="0" indent="0" algn="ctr" defTabSz="457200">
                        <a:lnSpc>
                          <a:spcPct val="107000"/>
                        </a:lnSpc>
                        <a:spcBef>
                          <a:spcPts val="0"/>
                        </a:spcBef>
                        <a:spcAft>
                          <a:spcPts val="0"/>
                        </a:spcAft>
                        <a:buClrTx/>
                        <a:buSzTx/>
                        <a:buFontTx/>
                        <a:buNone/>
                        <a:defRPr/>
                      </a:pPr>
                      <a:r>
                        <a:rPr lang="fr-FR" sz="1400" b="1">
                          <a:solidFill>
                            <a:schemeClr val="tx1"/>
                          </a:solidFill>
                          <a:latin typeface="Marianne"/>
                          <a:ea typeface="Calibri"/>
                          <a:cs typeface="Times New Roman"/>
                        </a:rPr>
                        <a:t>1 heure</a:t>
                      </a:r>
                      <a:endParaRPr/>
                    </a:p>
                  </a:txBody>
                  <a:tcPr marL="48895" marR="48895" marT="9525" marB="0" anchor="ctr">
                    <a:solidFill>
                      <a:srgbClr val="EAD5FF"/>
                    </a:solidFill>
                  </a:tcPr>
                </a:tc>
                <a:extLst>
                  <a:ext uri="{0D108BD9-81ED-4DB2-BD59-A6C34878D82A}">
                    <a16:rowId xmlns:a16="http://schemas.microsoft.com/office/drawing/2014/main" val="10003"/>
                  </a:ext>
                </a:extLst>
              </a:tr>
              <a:tr h="1305866">
                <a:tc>
                  <a:txBody>
                    <a:bodyPr/>
                    <a:lstStyle/>
                    <a:p>
                      <a:pPr algn="ctr">
                        <a:lnSpc>
                          <a:spcPct val="107000"/>
                        </a:lnSpc>
                        <a:spcAft>
                          <a:spcPts val="0"/>
                        </a:spcAft>
                        <a:defRPr/>
                      </a:pPr>
                      <a:r>
                        <a:rPr lang="fr-FR" sz="1400" b="0">
                          <a:solidFill>
                            <a:schemeClr val="tx1"/>
                          </a:solidFill>
                          <a:latin typeface="Marianne"/>
                          <a:ea typeface="Calibri"/>
                          <a:cs typeface="Times New Roman"/>
                        </a:rPr>
                        <a:t>Évaluation écrite et </a:t>
                      </a:r>
                      <a:r>
                        <a:rPr lang="fr-FR" sz="1050" b="0">
                          <a:solidFill>
                            <a:schemeClr val="tx1"/>
                          </a:solidFill>
                          <a:latin typeface="Marianne"/>
                          <a:ea typeface="Calibri"/>
                          <a:cs typeface="Times New Roman"/>
                        </a:rPr>
                        <a:t>pratique ( 1 exercice noté sur 10 points nécessite l’utilisation des TICE)</a:t>
                      </a:r>
                    </a:p>
                  </a:txBody>
                  <a:tcPr marL="48895" marR="48895" marT="9525" marB="0" anchor="ctr">
                    <a:solidFill>
                      <a:srgbClr val="11FFF9"/>
                    </a:solidFill>
                  </a:tcPr>
                </a:tc>
                <a:tc>
                  <a:txBody>
                    <a:bodyPr/>
                    <a:lstStyle/>
                    <a:p>
                      <a:pPr algn="ctr">
                        <a:lnSpc>
                          <a:spcPct val="107000"/>
                        </a:lnSpc>
                        <a:spcAft>
                          <a:spcPts val="0"/>
                        </a:spcAft>
                        <a:defRPr/>
                      </a:pPr>
                      <a:r>
                        <a:rPr lang="fr-FR" sz="1400" b="0">
                          <a:latin typeface="Marianne"/>
                          <a:ea typeface="Calibri"/>
                          <a:cs typeface="Times New Roman"/>
                        </a:rPr>
                        <a:t>Évaluation écrite et pratique (</a:t>
                      </a:r>
                      <a:r>
                        <a:rPr lang="fr-FR" sz="1050" b="0">
                          <a:latin typeface="Marianne"/>
                          <a:ea typeface="Calibri"/>
                          <a:cs typeface="Times New Roman"/>
                        </a:rPr>
                        <a:t>dominante expérimentale)</a:t>
                      </a:r>
                    </a:p>
                  </a:txBody>
                  <a:tcPr marL="48895" marR="48895" marT="9525" marB="0" anchor="ctr">
                    <a:solidFill>
                      <a:srgbClr val="EAD5FF"/>
                    </a:solidFill>
                  </a:tcPr>
                </a:tc>
                <a:extLst>
                  <a:ext uri="{0D108BD9-81ED-4DB2-BD59-A6C34878D82A}">
                    <a16:rowId xmlns:a16="http://schemas.microsoft.com/office/drawing/2014/main" val="10004"/>
                  </a:ext>
                </a:extLst>
              </a:tr>
              <a:tr h="563930">
                <a:tc>
                  <a:txBody>
                    <a:bodyPr/>
                    <a:lstStyle/>
                    <a:p>
                      <a:pPr algn="ctr">
                        <a:lnSpc>
                          <a:spcPct val="107000"/>
                        </a:lnSpc>
                        <a:spcAft>
                          <a:spcPts val="0"/>
                        </a:spcAft>
                        <a:defRPr/>
                      </a:pPr>
                      <a:r>
                        <a:rPr lang="fr-FR" sz="1400" b="0">
                          <a:solidFill>
                            <a:schemeClr val="tx1"/>
                          </a:solidFill>
                          <a:latin typeface="Marianne"/>
                          <a:ea typeface="Calibri"/>
                          <a:cs typeface="Times New Roman"/>
                        </a:rPr>
                        <a:t>Notée sur 20 points</a:t>
                      </a:r>
                    </a:p>
                  </a:txBody>
                  <a:tcPr marL="48895" marR="48895" marT="9525" marB="0" anchor="ctr">
                    <a:solidFill>
                      <a:srgbClr val="11FFF9"/>
                    </a:solidFill>
                  </a:tcPr>
                </a:tc>
                <a:tc>
                  <a:txBody>
                    <a:bodyPr/>
                    <a:lstStyle/>
                    <a:p>
                      <a:pPr algn="ctr">
                        <a:lnSpc>
                          <a:spcPct val="107000"/>
                        </a:lnSpc>
                        <a:spcAft>
                          <a:spcPts val="0"/>
                        </a:spcAft>
                        <a:defRPr/>
                      </a:pPr>
                      <a:r>
                        <a:rPr lang="fr-FR" sz="1400" b="0">
                          <a:latin typeface="Marianne"/>
                          <a:ea typeface="Calibri"/>
                          <a:cs typeface="Times New Roman"/>
                        </a:rPr>
                        <a:t>Notée sur 20 points</a:t>
                      </a:r>
                    </a:p>
                  </a:txBody>
                  <a:tcPr marL="48895" marR="48895" marT="9525" marB="0" anchor="ctr">
                    <a:solidFill>
                      <a:srgbClr val="EAD5FF"/>
                    </a:solidFill>
                  </a:tcPr>
                </a:tc>
                <a:extLst>
                  <a:ext uri="{0D108BD9-81ED-4DB2-BD59-A6C34878D82A}">
                    <a16:rowId xmlns:a16="http://schemas.microsoft.com/office/drawing/2014/main" val="10005"/>
                  </a:ext>
                </a:extLst>
              </a:tr>
            </a:tbl>
          </a:graphicData>
        </a:graphic>
      </p:graphicFrame>
      <p:sp>
        <p:nvSpPr>
          <p:cNvPr id="9" name="ZoneTexte 8"/>
          <p:cNvSpPr txBox="1"/>
          <p:nvPr/>
        </p:nvSpPr>
        <p:spPr bwMode="auto">
          <a:xfrm>
            <a:off x="118095" y="1819032"/>
            <a:ext cx="3452648" cy="369332"/>
          </a:xfrm>
          <a:prstGeom prst="rect">
            <a:avLst/>
          </a:prstGeom>
          <a:noFill/>
        </p:spPr>
        <p:txBody>
          <a:bodyPr wrap="square" rtlCol="0">
            <a:spAutoFit/>
          </a:bodyPr>
          <a:lstStyle/>
          <a:p>
            <a:pPr>
              <a:defRPr/>
            </a:pPr>
            <a:r>
              <a:rPr lang="fr-FR"/>
              <a:t>Modalités en CCF</a:t>
            </a:r>
          </a:p>
        </p:txBody>
      </p:sp>
      <p:sp>
        <p:nvSpPr>
          <p:cNvPr id="10" name="ZoneTexte 9"/>
          <p:cNvSpPr txBox="1"/>
          <p:nvPr/>
        </p:nvSpPr>
        <p:spPr bwMode="auto">
          <a:xfrm>
            <a:off x="4776659" y="1889888"/>
            <a:ext cx="3452648" cy="369332"/>
          </a:xfrm>
          <a:prstGeom prst="rect">
            <a:avLst/>
          </a:prstGeom>
          <a:noFill/>
        </p:spPr>
        <p:txBody>
          <a:bodyPr wrap="square" rtlCol="0">
            <a:spAutoFit/>
          </a:bodyPr>
          <a:lstStyle/>
          <a:p>
            <a:pPr>
              <a:defRPr/>
            </a:pPr>
            <a:r>
              <a:rPr lang="fr-FR"/>
              <a:t>Modalités épreuve ponctuelle</a:t>
            </a:r>
          </a:p>
        </p:txBody>
      </p:sp>
      <p:sp>
        <p:nvSpPr>
          <p:cNvPr id="11" name="Rectangle 10"/>
          <p:cNvSpPr/>
          <p:nvPr/>
        </p:nvSpPr>
        <p:spPr bwMode="auto">
          <a:xfrm>
            <a:off x="47299" y="1570794"/>
            <a:ext cx="4658564" cy="463050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2" name="Rectangle 11"/>
          <p:cNvSpPr/>
          <p:nvPr/>
        </p:nvSpPr>
        <p:spPr bwMode="auto">
          <a:xfrm>
            <a:off x="4768919" y="1555420"/>
            <a:ext cx="4327783" cy="464587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3" name="ZoneTexte 12"/>
          <p:cNvSpPr txBox="1"/>
          <p:nvPr/>
        </p:nvSpPr>
        <p:spPr bwMode="auto">
          <a:xfrm>
            <a:off x="4705863" y="6185455"/>
            <a:ext cx="4406605" cy="253916"/>
          </a:xfrm>
          <a:prstGeom prst="rect">
            <a:avLst/>
          </a:prstGeom>
          <a:noFill/>
        </p:spPr>
        <p:txBody>
          <a:bodyPr wrap="square" rtlCol="0">
            <a:spAutoFit/>
          </a:bodyPr>
          <a:lstStyle/>
          <a:p>
            <a:pPr>
              <a:defRPr/>
            </a:pPr>
            <a:r>
              <a:rPr lang="fr-FR" sz="1050" i="1" u="sng">
                <a:latin typeface="Marianne"/>
                <a:hlinkClick r:id="rId2" tooltip="https://www.education.gouv.fr/bo/16/Hebdo14/MENE1606498A.htm"/>
              </a:rPr>
              <a:t>BO n° 14 du 8 avril 2016 </a:t>
            </a:r>
            <a:r>
              <a:rPr lang="fr-FR" sz="1050" i="1">
                <a:latin typeface="Marianne"/>
              </a:rPr>
              <a:t>	 -  	</a:t>
            </a:r>
            <a:r>
              <a:rPr lang="fr-FR" sz="1050" i="1" u="sng">
                <a:latin typeface="Marianne"/>
                <a:hlinkClick r:id="rId3" tooltip="https://www.legifrance.gouv.fr/jorf/id/JORFTEXT000044212632"/>
              </a:rPr>
              <a:t>Arrêté du 5 octobre 2021</a:t>
            </a:r>
            <a:endParaRPr lang="fr-FR" sz="1050">
              <a:latin typeface="Marianne"/>
            </a:endParaRPr>
          </a:p>
        </p:txBody>
      </p:sp>
    </p:spTree>
    <p:extLst>
      <p:ext uri="{BB962C8B-B14F-4D97-AF65-F5344CB8AC3E}">
        <p14:creationId xmlns:p14="http://schemas.microsoft.com/office/powerpoint/2010/main" val="1897102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3733" y="1246306"/>
            <a:ext cx="7439458" cy="4801314"/>
          </a:xfrm>
          <a:prstGeom prst="rect">
            <a:avLst/>
          </a:prstGeom>
        </p:spPr>
        <p:txBody>
          <a:bodyPr wrap="square">
            <a:spAutoFit/>
          </a:bodyPr>
          <a:lstStyle/>
          <a:p>
            <a:pPr lvl="0" eaLnBrk="0" hangingPunct="0">
              <a:defRPr/>
            </a:pPr>
            <a:endParaRPr lang="fr-FR" sz="2400" b="1" dirty="0">
              <a:solidFill>
                <a:srgbClr val="4F81BD">
                  <a:lumMod val="50000"/>
                </a:srgbClr>
              </a:solidFill>
              <a:latin typeface="+mn-lt"/>
            </a:endParaRPr>
          </a:p>
          <a:p>
            <a:pPr marL="800100" lvl="1" indent="-342900">
              <a:buFont typeface="Arial" panose="020B0604020202020204" pitchFamily="34" charset="0"/>
              <a:buChar char="•"/>
            </a:pPr>
            <a:r>
              <a:rPr lang="fr-FR" sz="2400" dirty="0" smtClean="0">
                <a:solidFill>
                  <a:srgbClr val="4F81BD">
                    <a:lumMod val="50000"/>
                  </a:srgbClr>
                </a:solidFill>
                <a:latin typeface="+mn-lt"/>
              </a:rPr>
              <a:t>Site MCPA : </a:t>
            </a:r>
            <a:r>
              <a:rPr lang="fr-FR" sz="2400" dirty="0">
                <a:solidFill>
                  <a:srgbClr val="4F81BD">
                    <a:lumMod val="50000"/>
                  </a:srgbClr>
                </a:solidFill>
                <a:latin typeface="+mn-lt"/>
              </a:rPr>
              <a:t>ressources </a:t>
            </a:r>
            <a:r>
              <a:rPr lang="fr-FR" sz="2400" dirty="0" smtClean="0">
                <a:solidFill>
                  <a:srgbClr val="4F81BD">
                    <a:lumMod val="50000"/>
                  </a:srgbClr>
                </a:solidFill>
                <a:latin typeface="+mn-lt"/>
              </a:rPr>
              <a:t>pédagogiques</a:t>
            </a:r>
          </a:p>
          <a:p>
            <a:pPr marL="800100" lvl="1" indent="-342900">
              <a:buFont typeface="Arial" panose="020B0604020202020204" pitchFamily="34" charset="0"/>
              <a:buChar char="•"/>
            </a:pPr>
            <a:endParaRPr lang="fr-FR" sz="2400" dirty="0" smtClean="0">
              <a:solidFill>
                <a:srgbClr val="4F81BD">
                  <a:lumMod val="50000"/>
                </a:srgbClr>
              </a:solidFill>
              <a:latin typeface="+mn-lt"/>
            </a:endParaRPr>
          </a:p>
          <a:p>
            <a:pPr marL="800100" lvl="1" indent="-342900">
              <a:buFont typeface="Arial" panose="020B0604020202020204" pitchFamily="34" charset="0"/>
              <a:buChar char="•"/>
            </a:pPr>
            <a:r>
              <a:rPr lang="fr-FR" sz="2400" dirty="0" smtClean="0">
                <a:solidFill>
                  <a:srgbClr val="4F81BD">
                    <a:lumMod val="50000"/>
                  </a:srgbClr>
                </a:solidFill>
                <a:latin typeface="+mn-lt"/>
              </a:rPr>
              <a:t>Démarche d’habilitation CCF</a:t>
            </a:r>
          </a:p>
          <a:p>
            <a:pPr marL="800100" lvl="1" indent="-342900">
              <a:buFont typeface="Arial" panose="020B0604020202020204" pitchFamily="34" charset="0"/>
              <a:buChar char="•"/>
            </a:pPr>
            <a:endParaRPr lang="fr-FR" sz="2400" dirty="0" smtClean="0">
              <a:solidFill>
                <a:srgbClr val="4F81BD">
                  <a:lumMod val="50000"/>
                </a:srgbClr>
              </a:solidFill>
              <a:latin typeface="+mn-lt"/>
            </a:endParaRPr>
          </a:p>
          <a:p>
            <a:pPr marL="800100" lvl="1" indent="-342900">
              <a:buFont typeface="Arial" panose="020B0604020202020204" pitchFamily="34" charset="0"/>
              <a:buChar char="•"/>
            </a:pPr>
            <a:r>
              <a:rPr lang="fr-FR" sz="2400" dirty="0" smtClean="0">
                <a:solidFill>
                  <a:srgbClr val="4F81BD">
                    <a:lumMod val="50000"/>
                  </a:srgbClr>
                </a:solidFill>
                <a:latin typeface="+mn-lt"/>
              </a:rPr>
              <a:t>Modalités d’évaluation en CAP et BAC PRO</a:t>
            </a:r>
          </a:p>
          <a:p>
            <a:pPr marL="800100" lvl="1" indent="-342900">
              <a:buFont typeface="Arial" panose="020B0604020202020204" pitchFamily="34" charset="0"/>
              <a:buChar char="•"/>
            </a:pPr>
            <a:endParaRPr lang="fr-FR" sz="2400" dirty="0" smtClean="0">
              <a:solidFill>
                <a:srgbClr val="4F81BD">
                  <a:lumMod val="50000"/>
                </a:srgbClr>
              </a:solidFill>
              <a:latin typeface="+mn-lt"/>
            </a:endParaRPr>
          </a:p>
          <a:p>
            <a:pPr marL="1257300" lvl="2" indent="-342900">
              <a:buFont typeface="Arial" panose="020B0604020202020204" pitchFamily="34" charset="0"/>
              <a:buChar char="•"/>
            </a:pPr>
            <a:r>
              <a:rPr lang="fr-FR" sz="2400" dirty="0" smtClean="0">
                <a:solidFill>
                  <a:srgbClr val="4F81BD">
                    <a:lumMod val="50000"/>
                  </a:srgbClr>
                </a:solidFill>
                <a:latin typeface="+mn-lt"/>
              </a:rPr>
              <a:t>Mathématiques-physique </a:t>
            </a:r>
            <a:r>
              <a:rPr lang="fr-FR" sz="2400" dirty="0" smtClean="0">
                <a:solidFill>
                  <a:srgbClr val="4F81BD">
                    <a:lumMod val="50000"/>
                  </a:srgbClr>
                </a:solidFill>
                <a:latin typeface="+mn-lt"/>
              </a:rPr>
              <a:t>chimie</a:t>
            </a:r>
          </a:p>
          <a:p>
            <a:pPr marL="1257300" lvl="2" indent="-342900">
              <a:buFont typeface="Arial" panose="020B0604020202020204" pitchFamily="34" charset="0"/>
              <a:buChar char="•"/>
            </a:pPr>
            <a:r>
              <a:rPr lang="fr-FR" sz="2400" dirty="0" smtClean="0">
                <a:solidFill>
                  <a:srgbClr val="4F81BD">
                    <a:lumMod val="50000"/>
                  </a:srgbClr>
                </a:solidFill>
                <a:latin typeface="+mn-lt"/>
              </a:rPr>
              <a:t>Langue </a:t>
            </a:r>
            <a:r>
              <a:rPr lang="fr-FR" sz="2400" dirty="0">
                <a:solidFill>
                  <a:srgbClr val="4F81BD">
                    <a:lumMod val="50000"/>
                  </a:srgbClr>
                </a:solidFill>
                <a:latin typeface="+mn-lt"/>
              </a:rPr>
              <a:t>vivante</a:t>
            </a:r>
          </a:p>
          <a:p>
            <a:pPr marL="1257300" lvl="2" indent="-342900">
              <a:buFont typeface="Arial" panose="020B0604020202020204" pitchFamily="34" charset="0"/>
              <a:buChar char="•"/>
            </a:pPr>
            <a:r>
              <a:rPr lang="fr-FR" sz="2400" dirty="0">
                <a:solidFill>
                  <a:srgbClr val="4F81BD">
                    <a:lumMod val="50000"/>
                  </a:srgbClr>
                </a:solidFill>
                <a:latin typeface="+mn-lt"/>
              </a:rPr>
              <a:t>Lettres-Histoire-Géographie-EMC </a:t>
            </a:r>
            <a:endParaRPr lang="fr-FR" sz="2400" dirty="0" smtClean="0">
              <a:solidFill>
                <a:srgbClr val="4F81BD">
                  <a:lumMod val="50000"/>
                </a:srgbClr>
              </a:solidFill>
              <a:latin typeface="+mn-lt"/>
            </a:endParaRPr>
          </a:p>
          <a:p>
            <a:pPr marL="1257300" lvl="2" indent="-342900">
              <a:buFont typeface="Arial" panose="020B0604020202020204" pitchFamily="34" charset="0"/>
              <a:buChar char="•"/>
            </a:pPr>
            <a:r>
              <a:rPr lang="fr-FR" sz="2400" dirty="0" smtClean="0">
                <a:solidFill>
                  <a:srgbClr val="4F81BD">
                    <a:lumMod val="50000"/>
                  </a:srgbClr>
                </a:solidFill>
                <a:latin typeface="+mn-lt"/>
              </a:rPr>
              <a:t>Chef </a:t>
            </a:r>
            <a:r>
              <a:rPr lang="fr-FR" sz="2400" dirty="0">
                <a:solidFill>
                  <a:srgbClr val="4F81BD">
                    <a:lumMod val="50000"/>
                  </a:srgbClr>
                </a:solidFill>
                <a:latin typeface="+mn-lt"/>
              </a:rPr>
              <a:t>d’</a:t>
            </a:r>
            <a:r>
              <a:rPr lang="fr-FR" sz="2400" dirty="0" err="1">
                <a:solidFill>
                  <a:srgbClr val="4F81BD">
                    <a:lumMod val="50000"/>
                  </a:srgbClr>
                </a:solidFill>
                <a:latin typeface="+mn-lt"/>
              </a:rPr>
              <a:t>oeuvre</a:t>
            </a:r>
            <a:r>
              <a:rPr lang="fr-FR" sz="2400" dirty="0"/>
              <a:t/>
            </a:r>
            <a:br>
              <a:rPr lang="fr-FR" sz="2400" dirty="0"/>
            </a:br>
            <a:endParaRPr lang="fr-FR" sz="2400" dirty="0">
              <a:solidFill>
                <a:srgbClr val="4F81BD">
                  <a:lumMod val="50000"/>
                </a:srgbClr>
              </a:solidFill>
              <a:latin typeface="+mn-lt"/>
            </a:endParaRPr>
          </a:p>
          <a:p>
            <a:pPr lvl="8"/>
            <a:endParaRPr lang="fr-FR" altLang="fr-FR" dirty="0" smtClean="0">
              <a:solidFill>
                <a:srgbClr val="00B050"/>
              </a:solidFill>
              <a:latin typeface="+mn-lt"/>
              <a:cs typeface="Arial" charset="0"/>
            </a:endParaRPr>
          </a:p>
        </p:txBody>
      </p:sp>
      <p:sp>
        <p:nvSpPr>
          <p:cNvPr id="4" name="Titre 1"/>
          <p:cNvSpPr>
            <a:spLocks noGrp="1"/>
          </p:cNvSpPr>
          <p:nvPr>
            <p:ph type="title"/>
          </p:nvPr>
        </p:nvSpPr>
        <p:spPr>
          <a:xfrm>
            <a:off x="0" y="0"/>
            <a:ext cx="9144000" cy="950260"/>
          </a:xfrm>
        </p:spPr>
        <p:txBody>
          <a:bodyPr/>
          <a:lstStyle/>
          <a:p>
            <a:pPr eaLnBrk="1" hangingPunct="1">
              <a:defRPr/>
            </a:pPr>
            <a:r>
              <a:rPr lang="fr-FR" altLang="fr-FR" sz="2800" b="1" dirty="0" smtClean="0">
                <a:solidFill>
                  <a:schemeClr val="accent1">
                    <a:lumMod val="50000"/>
                  </a:schemeClr>
                </a:solidFill>
              </a:rPr>
              <a:t>Plan de la réunion</a:t>
            </a:r>
            <a:endParaRPr lang="fr-FR" altLang="fr-FR" sz="2800" b="1" dirty="0">
              <a:solidFill>
                <a:schemeClr val="accent1">
                  <a:lumMod val="50000"/>
                </a:schemeClr>
              </a:solidFill>
            </a:endParaRPr>
          </a:p>
        </p:txBody>
      </p:sp>
    </p:spTree>
    <p:extLst>
      <p:ext uri="{BB962C8B-B14F-4D97-AF65-F5344CB8AC3E}">
        <p14:creationId xmlns:p14="http://schemas.microsoft.com/office/powerpoint/2010/main" val="3760739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a:t>
            </a:r>
            <a:r>
              <a:rPr lang="fr-FR" sz="2400" b="1">
                <a:solidFill>
                  <a:schemeClr val="tx2">
                    <a:lumMod val="20000"/>
                    <a:lumOff val="80000"/>
                  </a:schemeClr>
                </a:solidFill>
                <a:latin typeface="Marianne"/>
              </a:rPr>
              <a:t>- </a:t>
            </a:r>
            <a:r>
              <a:rPr lang="fr-FR" sz="2400" b="1">
                <a:solidFill>
                  <a:schemeClr val="accent1">
                    <a:lumMod val="40000"/>
                    <a:lumOff val="60000"/>
                  </a:schemeClr>
                </a:solidFill>
                <a:latin typeface="Marianne"/>
              </a:rPr>
              <a:t>BAC PRO – </a:t>
            </a:r>
            <a:r>
              <a:rPr lang="fr-FR" sz="2400" b="1">
                <a:solidFill>
                  <a:schemeClr val="accent6"/>
                </a:solidFill>
                <a:latin typeface="Marianne"/>
              </a:rPr>
              <a:t>BP</a:t>
            </a:r>
            <a:r>
              <a:rPr lang="fr-FR" sz="2400" b="1">
                <a:solidFill>
                  <a:schemeClr val="accent1">
                    <a:lumMod val="40000"/>
                    <a:lumOff val="60000"/>
                  </a:schemeClr>
                </a:solidFill>
                <a:latin typeface="Marianne"/>
              </a:rPr>
              <a:t>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sp>
        <p:nvSpPr>
          <p:cNvPr id="2" name="ZoneTexte 1"/>
          <p:cNvSpPr txBox="1"/>
          <p:nvPr/>
        </p:nvSpPr>
        <p:spPr bwMode="auto">
          <a:xfrm>
            <a:off x="237339" y="6108130"/>
            <a:ext cx="8875129" cy="253916"/>
          </a:xfrm>
          <a:prstGeom prst="rect">
            <a:avLst/>
          </a:prstGeom>
          <a:noFill/>
        </p:spPr>
        <p:txBody>
          <a:bodyPr wrap="square" rtlCol="0">
            <a:spAutoFit/>
          </a:bodyPr>
          <a:lstStyle/>
          <a:p>
            <a:pPr>
              <a:defRPr/>
            </a:pPr>
            <a:r>
              <a:rPr lang="fr-FR" sz="1050" i="1" u="sng">
                <a:latin typeface="Marianne"/>
                <a:hlinkClick r:id="rId2" tooltip="https://www.education.gouv.fr/bo/16/Hebdo14/MENE1606498A.htm"/>
              </a:rPr>
              <a:t>BO n° 14 du 8 avril 2016 </a:t>
            </a:r>
            <a:r>
              <a:rPr lang="fr-FR" sz="1050" i="1">
                <a:latin typeface="Marianne"/>
              </a:rPr>
              <a:t>						    -  	</a:t>
            </a:r>
            <a:r>
              <a:rPr lang="fr-FR" sz="1050" i="1" u="sng">
                <a:latin typeface="Marianne"/>
                <a:hlinkClick r:id="rId3" tooltip="https://www.legifrance.gouv.fr/jorf/id/JORFTEXT000044212632"/>
              </a:rPr>
              <a:t>Arrêté du 5 octobre 2021</a:t>
            </a:r>
            <a:endParaRPr lang="fr-FR" sz="1050">
              <a:latin typeface="Marianne"/>
            </a:endParaRPr>
          </a:p>
        </p:txBody>
      </p:sp>
      <p:graphicFrame>
        <p:nvGraphicFramePr>
          <p:cNvPr id="16" name="Tableau 15"/>
          <p:cNvGraphicFramePr>
            <a:graphicFrameLocks noGrp="1"/>
          </p:cNvGraphicFramePr>
          <p:nvPr/>
        </p:nvGraphicFramePr>
        <p:xfrm>
          <a:off x="4788347" y="1933701"/>
          <a:ext cx="4182232" cy="4036628"/>
        </p:xfrm>
        <a:graphic>
          <a:graphicData uri="http://schemas.openxmlformats.org/drawingml/2006/table">
            <a:tbl>
              <a:tblPr firstRow="1" firstCol="1" bandRow="1"/>
              <a:tblGrid>
                <a:gridCol w="4182232">
                  <a:extLst>
                    <a:ext uri="{9D8B030D-6E8A-4147-A177-3AD203B41FA5}">
                      <a16:colId xmlns:a16="http://schemas.microsoft.com/office/drawing/2014/main" val="20000"/>
                    </a:ext>
                  </a:extLst>
                </a:gridCol>
              </a:tblGrid>
              <a:tr h="234580">
                <a:tc>
                  <a:txBody>
                    <a:bodyPr/>
                    <a:lstStyle/>
                    <a:p>
                      <a:pPr marR="38735" algn="ctr">
                        <a:lnSpc>
                          <a:spcPct val="107000"/>
                        </a:lnSpc>
                        <a:spcAft>
                          <a:spcPts val="0"/>
                        </a:spcAft>
                        <a:defRPr/>
                      </a:pPr>
                      <a:r>
                        <a:rPr lang="fr-FR" sz="1100" b="1">
                          <a:solidFill>
                            <a:schemeClr val="tx1"/>
                          </a:solidFill>
                          <a:latin typeface="Marianne"/>
                          <a:ea typeface="Arial"/>
                          <a:cs typeface="Arial"/>
                        </a:rPr>
                        <a:t>CCF </a:t>
                      </a:r>
                      <a:r>
                        <a:rPr lang="fr-FR" sz="1100" b="0">
                          <a:solidFill>
                            <a:schemeClr val="tx1"/>
                          </a:solidFill>
                          <a:latin typeface="Marianne"/>
                          <a:ea typeface="Arial"/>
                          <a:cs typeface="Arial"/>
                        </a:rPr>
                        <a:t>ou</a:t>
                      </a:r>
                      <a:r>
                        <a:rPr lang="fr-FR" sz="1100" b="1">
                          <a:solidFill>
                            <a:schemeClr val="tx1"/>
                          </a:solidFill>
                          <a:latin typeface="Marianne"/>
                          <a:ea typeface="Arial"/>
                          <a:cs typeface="Arial"/>
                        </a:rPr>
                        <a:t> EPREUVE PONCTUELLE</a:t>
                      </a:r>
                      <a:endParaRPr lang="fr-FR" sz="1100" b="1">
                        <a:solidFill>
                          <a:schemeClr val="tx1"/>
                        </a:solidFill>
                        <a:latin typeface="Marianne"/>
                        <a:ea typeface="Calibri"/>
                        <a:cs typeface="Times New Roman"/>
                      </a:endParaRPr>
                    </a:p>
                  </a:txBody>
                  <a:tcPr marL="46673" marR="46673" marT="9092" marB="0" anchor="ctr">
                    <a:solidFill>
                      <a:srgbClr val="CF9FFF"/>
                    </a:solidFill>
                  </a:tcPr>
                </a:tc>
                <a:extLst>
                  <a:ext uri="{0D108BD9-81ED-4DB2-BD59-A6C34878D82A}">
                    <a16:rowId xmlns:a16="http://schemas.microsoft.com/office/drawing/2014/main" val="10000"/>
                  </a:ext>
                </a:extLst>
              </a:tr>
              <a:tr h="3802048">
                <a:tc>
                  <a:txBody>
                    <a:bodyPr/>
                    <a:lstStyle/>
                    <a:p>
                      <a:pPr algn="l">
                        <a:lnSpc>
                          <a:spcPct val="107000"/>
                        </a:lnSpc>
                        <a:spcAft>
                          <a:spcPts val="0"/>
                        </a:spcAft>
                        <a:defRPr/>
                      </a:pPr>
                      <a:r>
                        <a:rPr lang="fr-FR" sz="1100" b="1" u="sng">
                          <a:solidFill>
                            <a:srgbClr val="FF0000"/>
                          </a:solidFill>
                        </a:rPr>
                        <a:t>Sujet à dominante expérimentale</a:t>
                      </a:r>
                      <a:r>
                        <a:rPr lang="fr-FR" sz="1100" b="0">
                          <a:solidFill>
                            <a:schemeClr val="tx1"/>
                          </a:solidFill>
                        </a:rPr>
                        <a:t>, qui implique la réalisation effective par le candidat d'une ou plusieurs expériences, éventuellement assistées par ordinateur.</a:t>
                      </a:r>
                      <a:endParaRPr/>
                    </a:p>
                    <a:p>
                      <a:pPr algn="l">
                        <a:lnSpc>
                          <a:spcPct val="107000"/>
                        </a:lnSpc>
                        <a:spcAft>
                          <a:spcPts val="0"/>
                        </a:spcAft>
                        <a:defRPr/>
                      </a:pPr>
                      <a:r>
                        <a:rPr lang="fr-FR" sz="1100" b="1">
                          <a:solidFill>
                            <a:schemeClr val="tx1"/>
                          </a:solidFill>
                        </a:rPr>
                        <a:t>Il est demandé au candidat :</a:t>
                      </a:r>
                      <a:endParaRPr/>
                    </a:p>
                    <a:p>
                      <a:pPr marL="171450" indent="-171450" algn="l">
                        <a:lnSpc>
                          <a:spcPct val="107000"/>
                        </a:lnSpc>
                        <a:spcAft>
                          <a:spcPts val="0"/>
                        </a:spcAft>
                        <a:buFontTx/>
                        <a:buChar char="-"/>
                        <a:defRPr/>
                      </a:pPr>
                      <a:r>
                        <a:rPr lang="fr-FR" sz="1100" b="0">
                          <a:solidFill>
                            <a:schemeClr val="tx1"/>
                          </a:solidFill>
                        </a:rPr>
                        <a:t>de mettre en œuvre un protocole expérimental ;</a:t>
                      </a:r>
                      <a:br>
                        <a:rPr lang="fr-FR" sz="1100" b="0">
                          <a:solidFill>
                            <a:schemeClr val="tx1"/>
                          </a:solidFill>
                        </a:rPr>
                      </a:br>
                      <a:r>
                        <a:rPr lang="fr-FR" sz="1100" b="0">
                          <a:solidFill>
                            <a:schemeClr val="tx1"/>
                          </a:solidFill>
                        </a:rPr>
                        <a:t>- </a:t>
                      </a:r>
                      <a:r>
                        <a:rPr lang="fr-FR" sz="1100" b="0" u="sng">
                          <a:solidFill>
                            <a:schemeClr val="tx1"/>
                          </a:solidFill>
                        </a:rPr>
                        <a:t>d'utiliser correctement le matériel </a:t>
                      </a:r>
                      <a:r>
                        <a:rPr lang="fr-FR" sz="1100" b="0">
                          <a:solidFill>
                            <a:schemeClr val="tx1"/>
                          </a:solidFill>
                        </a:rPr>
                        <a:t>mis à sa disposition ;</a:t>
                      </a:r>
                      <a:br>
                        <a:rPr lang="fr-FR" sz="1100" b="0">
                          <a:solidFill>
                            <a:schemeClr val="tx1"/>
                          </a:solidFill>
                        </a:rPr>
                      </a:br>
                      <a:r>
                        <a:rPr lang="fr-FR" sz="1100" b="0">
                          <a:solidFill>
                            <a:schemeClr val="tx1"/>
                          </a:solidFill>
                        </a:rPr>
                        <a:t>- de mettre en œuvre, en les justifiant, les procédures et consignes de sécurité adaptées ;</a:t>
                      </a:r>
                      <a:br>
                        <a:rPr lang="fr-FR" sz="1100" b="0">
                          <a:solidFill>
                            <a:schemeClr val="tx1"/>
                          </a:solidFill>
                        </a:rPr>
                      </a:br>
                      <a:r>
                        <a:rPr lang="fr-FR" sz="1100" b="0">
                          <a:solidFill>
                            <a:schemeClr val="tx1"/>
                          </a:solidFill>
                        </a:rPr>
                        <a:t>- de montrer qu'il connaît le vocabulaire, les symboles, les grandeurs et les unités utilisés lors de la situation d'évaluation ;</a:t>
                      </a:r>
                      <a:br>
                        <a:rPr lang="fr-FR" sz="1100" b="0">
                          <a:solidFill>
                            <a:schemeClr val="tx1"/>
                          </a:solidFill>
                        </a:rPr>
                      </a:br>
                      <a:r>
                        <a:rPr lang="fr-FR" sz="1100" b="0">
                          <a:solidFill>
                            <a:schemeClr val="tx1"/>
                          </a:solidFill>
                        </a:rPr>
                        <a:t>- d'utiliser des définitions, des lois et des modèles pour répondre aux questions posées ;</a:t>
                      </a:r>
                      <a:br>
                        <a:rPr lang="fr-FR" sz="1100" b="0">
                          <a:solidFill>
                            <a:schemeClr val="tx1"/>
                          </a:solidFill>
                        </a:rPr>
                      </a:br>
                      <a:r>
                        <a:rPr lang="fr-FR" sz="1100" b="0">
                          <a:solidFill>
                            <a:schemeClr val="tx1"/>
                          </a:solidFill>
                        </a:rPr>
                        <a:t>- d'utiliser une ou plusieurs relations quantitatives. Ces relations sont données lorsqu'elles ne sont pas explicitement répertoriées dans la colonne « connaissances » du programme ;</a:t>
                      </a:r>
                      <a:br>
                        <a:rPr lang="fr-FR" sz="1100" b="0">
                          <a:solidFill>
                            <a:schemeClr val="tx1"/>
                          </a:solidFill>
                        </a:rPr>
                      </a:br>
                      <a:r>
                        <a:rPr lang="fr-FR" sz="1100" b="0">
                          <a:solidFill>
                            <a:schemeClr val="tx1"/>
                          </a:solidFill>
                        </a:rPr>
                        <a:t>- d'estimer simplement la précision des mesures qu'il est amené à réaliser ;</a:t>
                      </a:r>
                      <a:br>
                        <a:rPr lang="fr-FR" sz="1100" b="0">
                          <a:solidFill>
                            <a:schemeClr val="tx1"/>
                          </a:solidFill>
                        </a:rPr>
                      </a:br>
                      <a:r>
                        <a:rPr lang="fr-FR" sz="1100" b="0">
                          <a:solidFill>
                            <a:schemeClr val="tx1"/>
                          </a:solidFill>
                        </a:rPr>
                        <a:t>- d'interpréter et valider les résultats des travaux réalisés et d'en rendre compte, notamment par écrit.</a:t>
                      </a:r>
                      <a:endParaRPr/>
                    </a:p>
                    <a:p>
                      <a:pPr marL="0" indent="0" algn="l">
                        <a:lnSpc>
                          <a:spcPct val="107000"/>
                        </a:lnSpc>
                        <a:spcAft>
                          <a:spcPts val="0"/>
                        </a:spcAft>
                        <a:buFontTx/>
                        <a:buNone/>
                        <a:defRPr/>
                      </a:pPr>
                      <a:r>
                        <a:rPr lang="fr-FR" sz="1100" b="1" u="sng">
                          <a:solidFill>
                            <a:srgbClr val="FF0000"/>
                          </a:solidFill>
                        </a:rPr>
                        <a:t>Sujet élaboré qui permet d'évaluer par sondage des compétences terminales telles que définies dans le programme</a:t>
                      </a:r>
                      <a:r>
                        <a:rPr lang="fr-FR" sz="1100" u="sng"/>
                        <a:t>.</a:t>
                      </a:r>
                      <a:endParaRPr lang="fr-FR" sz="1100" b="0" u="sng">
                        <a:solidFill>
                          <a:schemeClr val="tx1"/>
                        </a:solidFill>
                        <a:latin typeface="Marianne"/>
                        <a:ea typeface="Calibri"/>
                        <a:cs typeface="Times New Roman"/>
                      </a:endParaRPr>
                    </a:p>
                  </a:txBody>
                  <a:tcPr marL="46673" marR="46673" marT="9092" marB="0" anchor="ctr">
                    <a:solidFill>
                      <a:srgbClr val="CF9FFF"/>
                    </a:solidFill>
                  </a:tcPr>
                </a:tc>
                <a:extLst>
                  <a:ext uri="{0D108BD9-81ED-4DB2-BD59-A6C34878D82A}">
                    <a16:rowId xmlns:a16="http://schemas.microsoft.com/office/drawing/2014/main" val="10001"/>
                  </a:ext>
                </a:extLst>
              </a:tr>
            </a:tbl>
          </a:graphicData>
        </a:graphic>
      </p:graphicFrame>
      <p:sp>
        <p:nvSpPr>
          <p:cNvPr id="17" name="Rectangle 16"/>
          <p:cNvSpPr/>
          <p:nvPr/>
        </p:nvSpPr>
        <p:spPr bwMode="auto">
          <a:xfrm>
            <a:off x="63064" y="1570794"/>
            <a:ext cx="4530782"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9" name="ZoneTexte 18"/>
          <p:cNvSpPr txBox="1"/>
          <p:nvPr/>
        </p:nvSpPr>
        <p:spPr bwMode="auto">
          <a:xfrm>
            <a:off x="118095" y="1564369"/>
            <a:ext cx="3452648" cy="369332"/>
          </a:xfrm>
          <a:prstGeom prst="rect">
            <a:avLst/>
          </a:prstGeom>
          <a:noFill/>
        </p:spPr>
        <p:txBody>
          <a:bodyPr wrap="square" rtlCol="0">
            <a:spAutoFit/>
          </a:bodyPr>
          <a:lstStyle/>
          <a:p>
            <a:pPr>
              <a:defRPr/>
            </a:pPr>
            <a:r>
              <a:rPr lang="fr-FR"/>
              <a:t>MATHEMATIQUES</a:t>
            </a:r>
          </a:p>
        </p:txBody>
      </p:sp>
      <p:sp>
        <p:nvSpPr>
          <p:cNvPr id="20" name="Rectangle 19"/>
          <p:cNvSpPr/>
          <p:nvPr/>
        </p:nvSpPr>
        <p:spPr bwMode="auto">
          <a:xfrm>
            <a:off x="4674379" y="1570794"/>
            <a:ext cx="4438089"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21" name="ZoneTexte 20"/>
          <p:cNvSpPr txBox="1"/>
          <p:nvPr/>
        </p:nvSpPr>
        <p:spPr bwMode="auto">
          <a:xfrm>
            <a:off x="4788347" y="1571316"/>
            <a:ext cx="3452648" cy="369332"/>
          </a:xfrm>
          <a:prstGeom prst="rect">
            <a:avLst/>
          </a:prstGeom>
          <a:noFill/>
        </p:spPr>
        <p:txBody>
          <a:bodyPr wrap="square" rtlCol="0">
            <a:spAutoFit/>
          </a:bodyPr>
          <a:lstStyle/>
          <a:p>
            <a:pPr>
              <a:defRPr/>
            </a:pPr>
            <a:r>
              <a:rPr lang="fr-FR"/>
              <a:t>PHYSIQUE - CHIMIE</a:t>
            </a:r>
          </a:p>
        </p:txBody>
      </p:sp>
      <p:graphicFrame>
        <p:nvGraphicFramePr>
          <p:cNvPr id="10" name="Tableau 9"/>
          <p:cNvGraphicFramePr>
            <a:graphicFrameLocks noGrp="1"/>
          </p:cNvGraphicFramePr>
          <p:nvPr/>
        </p:nvGraphicFramePr>
        <p:xfrm>
          <a:off x="237339" y="1933701"/>
          <a:ext cx="4182232" cy="3977150"/>
        </p:xfrm>
        <a:graphic>
          <a:graphicData uri="http://schemas.openxmlformats.org/drawingml/2006/table">
            <a:tbl>
              <a:tblPr firstRow="1" firstCol="1" bandRow="1"/>
              <a:tblGrid>
                <a:gridCol w="4182232">
                  <a:extLst>
                    <a:ext uri="{9D8B030D-6E8A-4147-A177-3AD203B41FA5}">
                      <a16:colId xmlns:a16="http://schemas.microsoft.com/office/drawing/2014/main" val="20000"/>
                    </a:ext>
                  </a:extLst>
                </a:gridCol>
              </a:tblGrid>
              <a:tr h="268975">
                <a:tc>
                  <a:txBody>
                    <a:bodyPr/>
                    <a:lstStyle/>
                    <a:p>
                      <a:pPr marR="38735" algn="ctr">
                        <a:lnSpc>
                          <a:spcPct val="107000"/>
                        </a:lnSpc>
                        <a:spcAft>
                          <a:spcPts val="0"/>
                        </a:spcAft>
                        <a:defRPr/>
                      </a:pPr>
                      <a:r>
                        <a:rPr lang="fr-FR" sz="1100" b="1">
                          <a:solidFill>
                            <a:schemeClr val="tx1"/>
                          </a:solidFill>
                          <a:latin typeface="Marianne"/>
                          <a:ea typeface="Arial"/>
                          <a:cs typeface="Arial"/>
                        </a:rPr>
                        <a:t>CCF </a:t>
                      </a:r>
                      <a:r>
                        <a:rPr lang="fr-FR" sz="1100" b="0">
                          <a:solidFill>
                            <a:schemeClr val="tx1"/>
                          </a:solidFill>
                          <a:latin typeface="Marianne"/>
                          <a:ea typeface="Arial"/>
                          <a:cs typeface="Arial"/>
                        </a:rPr>
                        <a:t>ou</a:t>
                      </a:r>
                      <a:r>
                        <a:rPr lang="fr-FR" sz="1100" b="1">
                          <a:solidFill>
                            <a:schemeClr val="tx1"/>
                          </a:solidFill>
                          <a:latin typeface="Marianne"/>
                          <a:ea typeface="Arial"/>
                          <a:cs typeface="Arial"/>
                        </a:rPr>
                        <a:t> EPREUVE PONCTUELLE</a:t>
                      </a:r>
                      <a:endParaRPr lang="fr-FR" sz="1100" b="1">
                        <a:solidFill>
                          <a:schemeClr val="tx1"/>
                        </a:solidFill>
                        <a:latin typeface="Marianne"/>
                        <a:ea typeface="Calibri"/>
                        <a:cs typeface="Times New Roman"/>
                      </a:endParaRPr>
                    </a:p>
                  </a:txBody>
                  <a:tcPr marL="46673" marR="46673" marT="9092" marB="0" anchor="ctr">
                    <a:solidFill>
                      <a:srgbClr val="27DCF5"/>
                    </a:solidFill>
                  </a:tcPr>
                </a:tc>
                <a:extLst>
                  <a:ext uri="{0D108BD9-81ED-4DB2-BD59-A6C34878D82A}">
                    <a16:rowId xmlns:a16="http://schemas.microsoft.com/office/drawing/2014/main" val="10000"/>
                  </a:ext>
                </a:extLst>
              </a:tr>
              <a:tr h="3708175">
                <a:tc>
                  <a:txBody>
                    <a:bodyPr/>
                    <a:lstStyle/>
                    <a:p>
                      <a:pPr algn="l">
                        <a:lnSpc>
                          <a:spcPct val="107000"/>
                        </a:lnSpc>
                        <a:spcAft>
                          <a:spcPts val="0"/>
                        </a:spcAft>
                        <a:defRPr/>
                      </a:pPr>
                      <a:r>
                        <a:rPr lang="fr-FR" sz="1100" b="0">
                          <a:solidFill>
                            <a:schemeClr val="tx1"/>
                          </a:solidFill>
                          <a:latin typeface="Marianne"/>
                          <a:ea typeface="Calibri"/>
                          <a:cs typeface="Times New Roman"/>
                        </a:rPr>
                        <a:t>Un (au moins) des exercices comporte une (ou des) question(s) dont </a:t>
                      </a:r>
                      <a:r>
                        <a:rPr lang="fr-FR" sz="1100" b="1" u="sng">
                          <a:solidFill>
                            <a:srgbClr val="FF0000"/>
                          </a:solidFill>
                          <a:latin typeface="Marianne"/>
                          <a:ea typeface="Calibri"/>
                          <a:cs typeface="Times New Roman"/>
                        </a:rPr>
                        <a:t>la résolution nécessite l'utilisation des TIC</a:t>
                      </a:r>
                      <a:r>
                        <a:rPr lang="fr-FR" sz="1100" b="0">
                          <a:solidFill>
                            <a:schemeClr val="tx1"/>
                          </a:solidFill>
                          <a:latin typeface="Marianne"/>
                          <a:ea typeface="Calibri"/>
                          <a:cs typeface="Times New Roman"/>
                        </a:rPr>
                        <a:t> (logiciels ou calculatrices) par les candidats.</a:t>
                      </a:r>
                      <a:endParaRPr/>
                    </a:p>
                    <a:p>
                      <a:pPr algn="l">
                        <a:lnSpc>
                          <a:spcPct val="107000"/>
                        </a:lnSpc>
                        <a:spcAft>
                          <a:spcPts val="0"/>
                        </a:spcAft>
                        <a:defRPr/>
                      </a:pPr>
                      <a:endParaRPr lang="fr-FR" sz="1100" b="0">
                        <a:solidFill>
                          <a:schemeClr val="tx1"/>
                        </a:solidFill>
                        <a:latin typeface="Marianne"/>
                        <a:ea typeface="Calibri"/>
                        <a:cs typeface="Times New Roman"/>
                      </a:endParaRPr>
                    </a:p>
                    <a:p>
                      <a:pPr algn="l">
                        <a:lnSpc>
                          <a:spcPct val="107000"/>
                        </a:lnSpc>
                        <a:spcAft>
                          <a:spcPts val="0"/>
                        </a:spcAft>
                        <a:defRPr/>
                      </a:pPr>
                      <a:r>
                        <a:rPr lang="fr-FR" sz="1100" b="1" u="sng">
                          <a:solidFill>
                            <a:srgbClr val="FF0000"/>
                          </a:solidFill>
                          <a:latin typeface="Marianne"/>
                          <a:ea typeface="Calibri"/>
                          <a:cs typeface="Times New Roman"/>
                        </a:rPr>
                        <a:t>Le sujet recouvre une part aussi large que possible du programme</a:t>
                      </a:r>
                      <a:r>
                        <a:rPr lang="fr-FR" sz="1100" b="0">
                          <a:solidFill>
                            <a:schemeClr val="tx1"/>
                          </a:solidFill>
                          <a:latin typeface="Marianne"/>
                          <a:ea typeface="Calibri"/>
                          <a:cs typeface="Times New Roman"/>
                        </a:rPr>
                        <a:t>.</a:t>
                      </a:r>
                    </a:p>
                  </a:txBody>
                  <a:tcPr marL="46673" marR="46673" marT="9092" marB="0" anchor="ctr">
                    <a:solidFill>
                      <a:srgbClr val="27DCF5"/>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58040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BAC PRO – </a:t>
            </a:r>
            <a:r>
              <a:rPr lang="fr-FR" sz="2400" b="1">
                <a:solidFill>
                  <a:schemeClr val="accent6"/>
                </a:solidFill>
                <a:latin typeface="Marianne"/>
              </a:rPr>
              <a:t>BP</a:t>
            </a:r>
            <a:r>
              <a:rPr lang="fr-FR" sz="2400" b="1">
                <a:solidFill>
                  <a:schemeClr val="accent1">
                    <a:lumMod val="40000"/>
                    <a:lumOff val="60000"/>
                  </a:schemeClr>
                </a:solidFill>
                <a:latin typeface="Marianne"/>
              </a:rPr>
              <a:t> - BMA</a:t>
            </a:r>
            <a:r>
              <a:rPr lang="fr-FR" sz="2400" b="1">
                <a:solidFill>
                  <a:srgbClr val="0039AC"/>
                </a:solidFill>
                <a:latin typeface="Marianne"/>
              </a:rPr>
              <a:t/>
            </a:r>
            <a:br>
              <a:rPr lang="fr-FR" sz="2400" b="1">
                <a:solidFill>
                  <a:srgbClr val="0039AC"/>
                </a:solidFill>
                <a:latin typeface="Marianne"/>
              </a:rPr>
            </a:br>
            <a:endParaRPr lang="fr-FR" sz="2400" b="1">
              <a:solidFill>
                <a:srgbClr val="0039AC"/>
              </a:solidFill>
              <a:latin typeface="Marianne"/>
            </a:endParaRPr>
          </a:p>
        </p:txBody>
      </p:sp>
      <p:sp>
        <p:nvSpPr>
          <p:cNvPr id="9" name="ZoneTexte 8"/>
          <p:cNvSpPr txBox="1"/>
          <p:nvPr/>
        </p:nvSpPr>
        <p:spPr bwMode="auto">
          <a:xfrm>
            <a:off x="4565245" y="1996733"/>
            <a:ext cx="4272455" cy="3508653"/>
          </a:xfrm>
          <a:prstGeom prst="rect">
            <a:avLst/>
          </a:prstGeom>
          <a:noFill/>
        </p:spPr>
        <p:txBody>
          <a:bodyPr wrap="square" rtlCol="0">
            <a:spAutoFit/>
          </a:bodyPr>
          <a:lstStyle/>
          <a:p>
            <a:pPr algn="ctr">
              <a:defRPr/>
            </a:pPr>
            <a:r>
              <a:rPr lang="fr-FR" dirty="0">
                <a:solidFill>
                  <a:srgbClr val="0039AC"/>
                </a:solidFill>
                <a:latin typeface="Marianne"/>
              </a:rPr>
              <a:t>Proposition des groupes </a:t>
            </a:r>
            <a:r>
              <a:rPr lang="fr-FR" dirty="0" smtClean="0">
                <a:solidFill>
                  <a:srgbClr val="0039AC"/>
                </a:solidFill>
                <a:latin typeface="Marianne"/>
              </a:rPr>
              <a:t>d’experts </a:t>
            </a:r>
            <a:r>
              <a:rPr lang="fr-FR" dirty="0">
                <a:solidFill>
                  <a:srgbClr val="0039AC"/>
                </a:solidFill>
                <a:latin typeface="Marianne"/>
              </a:rPr>
              <a:t>pour l’évaluation</a:t>
            </a:r>
            <a:endParaRPr dirty="0"/>
          </a:p>
          <a:p>
            <a:pPr algn="ctr">
              <a:defRPr/>
            </a:pPr>
            <a:r>
              <a:rPr lang="fr-FR" dirty="0">
                <a:solidFill>
                  <a:srgbClr val="FF0000"/>
                </a:solidFill>
                <a:latin typeface="Marianne"/>
              </a:rPr>
              <a:t>En attente d’officialisation</a:t>
            </a:r>
            <a:endParaRPr dirty="0"/>
          </a:p>
          <a:p>
            <a:pPr>
              <a:defRPr/>
            </a:pPr>
            <a:endParaRPr lang="fr-FR" dirty="0"/>
          </a:p>
          <a:p>
            <a:pPr>
              <a:defRPr/>
            </a:pPr>
            <a:r>
              <a:rPr lang="fr-FR" dirty="0">
                <a:latin typeface="Marianne"/>
              </a:rPr>
              <a:t>Grille nationale d’évaluation des épreuves de mathématiques et de PC au brevet professionnel </a:t>
            </a:r>
          </a:p>
          <a:p>
            <a:pPr>
              <a:defRPr/>
            </a:pPr>
            <a:endParaRPr lang="fr-FR" dirty="0">
              <a:latin typeface="Marianne"/>
            </a:endParaRPr>
          </a:p>
          <a:p>
            <a:pPr>
              <a:defRPr/>
            </a:pPr>
            <a:endParaRPr lang="fr-FR" dirty="0">
              <a:latin typeface="Marianne"/>
            </a:endParaRPr>
          </a:p>
          <a:p>
            <a:pPr>
              <a:defRPr/>
            </a:pPr>
            <a:endParaRPr lang="fr-FR" dirty="0">
              <a:latin typeface="Marianne"/>
            </a:endParaRPr>
          </a:p>
          <a:p>
            <a:pPr>
              <a:defRPr/>
            </a:pPr>
            <a:r>
              <a:rPr lang="fr-FR" sz="1050" dirty="0">
                <a:latin typeface="Marianne"/>
              </a:rPr>
              <a:t>Consultable sur  : </a:t>
            </a:r>
            <a:r>
              <a:rPr lang="fr-FR" sz="1050" u="sng" dirty="0">
                <a:latin typeface="Marianne"/>
                <a:hlinkClick r:id="rId2" tooltip="https://www.education.gouv.fr/projet-de-grille-nationale-d-evaluation-des-epreuves-de-mathematiques-et-de-physique-chimie-au-323219"/>
              </a:rPr>
              <a:t>https://www.education.gouv.fr/projet-de-grille-nationale-d-evaluation-des-epreuves-de-mathematiques-et-de-physique-chimie-au-323219</a:t>
            </a:r>
            <a:endParaRPr lang="fr-FR" sz="1050" dirty="0">
              <a:latin typeface="Marianne"/>
            </a:endParaRPr>
          </a:p>
          <a:p>
            <a:pPr>
              <a:defRPr/>
            </a:pPr>
            <a:endParaRPr lang="fr-FR" sz="1050" dirty="0">
              <a:solidFill>
                <a:srgbClr val="0039AC"/>
              </a:solidFill>
              <a:latin typeface="Marianne"/>
            </a:endParaRPr>
          </a:p>
        </p:txBody>
      </p:sp>
      <p:pic>
        <p:nvPicPr>
          <p:cNvPr id="2" name="Image 1"/>
          <p:cNvPicPr>
            <a:picLocks noChangeAspect="1"/>
          </p:cNvPicPr>
          <p:nvPr/>
        </p:nvPicPr>
        <p:blipFill>
          <a:blip r:embed="rId3"/>
          <a:stretch/>
        </p:blipFill>
        <p:spPr bwMode="auto">
          <a:xfrm>
            <a:off x="378923" y="1616403"/>
            <a:ext cx="3973052" cy="1557617"/>
          </a:xfrm>
          <a:prstGeom prst="rect">
            <a:avLst/>
          </a:prstGeom>
        </p:spPr>
      </p:pic>
      <p:pic>
        <p:nvPicPr>
          <p:cNvPr id="6" name="Image 5"/>
          <p:cNvPicPr>
            <a:picLocks noChangeAspect="1"/>
          </p:cNvPicPr>
          <p:nvPr/>
        </p:nvPicPr>
        <p:blipFill>
          <a:blip r:embed="rId4"/>
          <a:stretch/>
        </p:blipFill>
        <p:spPr bwMode="auto">
          <a:xfrm>
            <a:off x="409762" y="3219630"/>
            <a:ext cx="3942213" cy="3463516"/>
          </a:xfrm>
          <a:prstGeom prst="rect">
            <a:avLst/>
          </a:prstGeom>
        </p:spPr>
      </p:pic>
      <p:sp>
        <p:nvSpPr>
          <p:cNvPr id="8" name="ZoneTexte 7"/>
          <p:cNvSpPr txBox="1"/>
          <p:nvPr/>
        </p:nvSpPr>
        <p:spPr bwMode="auto">
          <a:xfrm rot="20348778">
            <a:off x="923250" y="2989353"/>
            <a:ext cx="2884397" cy="369332"/>
          </a:xfrm>
          <a:prstGeom prst="rect">
            <a:avLst/>
          </a:prstGeom>
          <a:noFill/>
        </p:spPr>
        <p:txBody>
          <a:bodyPr wrap="square" rtlCol="0">
            <a:spAutoFit/>
          </a:bodyPr>
          <a:lstStyle/>
          <a:p>
            <a:pPr>
              <a:defRPr/>
            </a:pPr>
            <a:r>
              <a:rPr lang="fr-FR">
                <a:solidFill>
                  <a:srgbClr val="FF0000"/>
                </a:solidFill>
              </a:rPr>
              <a:t>En attente d’officialisation</a:t>
            </a:r>
          </a:p>
        </p:txBody>
      </p:sp>
    </p:spTree>
    <p:extLst>
      <p:ext uri="{BB962C8B-B14F-4D97-AF65-F5344CB8AC3E}">
        <p14:creationId xmlns:p14="http://schemas.microsoft.com/office/powerpoint/2010/main" val="35659729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BAC PRO – BP - </a:t>
            </a:r>
            <a:r>
              <a:rPr lang="fr-FR" sz="2400" b="1">
                <a:solidFill>
                  <a:schemeClr val="accent6"/>
                </a:solidFill>
                <a:latin typeface="Marianne"/>
              </a:rPr>
              <a:t>BMA</a:t>
            </a:r>
            <a:r>
              <a:rPr lang="fr-FR" sz="2400" b="1">
                <a:solidFill>
                  <a:schemeClr val="accent1">
                    <a:lumMod val="50000"/>
                  </a:schemeClr>
                </a:solidFill>
                <a:latin typeface="Marianne"/>
              </a:rPr>
              <a:t/>
            </a:r>
            <a:br>
              <a:rPr lang="fr-FR" sz="2400" b="1">
                <a:solidFill>
                  <a:schemeClr val="accent1">
                    <a:lumMod val="50000"/>
                  </a:schemeClr>
                </a:solidFill>
                <a:latin typeface="Marianne"/>
              </a:rPr>
            </a:br>
            <a:endParaRPr lang="fr-FR" sz="2400" b="1">
              <a:solidFill>
                <a:schemeClr val="accent1">
                  <a:lumMod val="50000"/>
                </a:schemeClr>
              </a:solidFill>
              <a:latin typeface="Marianne"/>
            </a:endParaRPr>
          </a:p>
        </p:txBody>
      </p:sp>
      <p:graphicFrame>
        <p:nvGraphicFramePr>
          <p:cNvPr id="3" name="Tableau 2"/>
          <p:cNvGraphicFramePr>
            <a:graphicFrameLocks noGrp="1"/>
          </p:cNvGraphicFramePr>
          <p:nvPr/>
        </p:nvGraphicFramePr>
        <p:xfrm>
          <a:off x="110355" y="2426440"/>
          <a:ext cx="4564268" cy="3419244"/>
        </p:xfrm>
        <a:graphic>
          <a:graphicData uri="http://schemas.openxmlformats.org/drawingml/2006/table">
            <a:tbl>
              <a:tblPr firstRow="1" firstCol="1" bandRow="1"/>
              <a:tblGrid>
                <a:gridCol w="1076265">
                  <a:extLst>
                    <a:ext uri="{9D8B030D-6E8A-4147-A177-3AD203B41FA5}">
                      <a16:colId xmlns:a16="http://schemas.microsoft.com/office/drawing/2014/main" val="20000"/>
                    </a:ext>
                  </a:extLst>
                </a:gridCol>
                <a:gridCol w="1207445">
                  <a:extLst>
                    <a:ext uri="{9D8B030D-6E8A-4147-A177-3AD203B41FA5}">
                      <a16:colId xmlns:a16="http://schemas.microsoft.com/office/drawing/2014/main" val="20001"/>
                    </a:ext>
                  </a:extLst>
                </a:gridCol>
                <a:gridCol w="1074689">
                  <a:extLst>
                    <a:ext uri="{9D8B030D-6E8A-4147-A177-3AD203B41FA5}">
                      <a16:colId xmlns:a16="http://schemas.microsoft.com/office/drawing/2014/main" val="20002"/>
                    </a:ext>
                  </a:extLst>
                </a:gridCol>
                <a:gridCol w="1205869">
                  <a:extLst>
                    <a:ext uri="{9D8B030D-6E8A-4147-A177-3AD203B41FA5}">
                      <a16:colId xmlns:a16="http://schemas.microsoft.com/office/drawing/2014/main" val="20003"/>
                    </a:ext>
                  </a:extLst>
                </a:gridCol>
              </a:tblGrid>
              <a:tr h="263782">
                <a:tc gridSpan="2">
                  <a:txBody>
                    <a:bodyPr/>
                    <a:lstStyle/>
                    <a:p>
                      <a:pPr algn="ctr">
                        <a:lnSpc>
                          <a:spcPct val="107000"/>
                        </a:lnSpc>
                        <a:spcAft>
                          <a:spcPts val="0"/>
                        </a:spcAft>
                        <a:defRPr/>
                      </a:pPr>
                      <a:r>
                        <a:rPr lang="fr-FR" sz="1400">
                          <a:solidFill>
                            <a:schemeClr val="tx1"/>
                          </a:solidFill>
                          <a:latin typeface="Marianne"/>
                        </a:rPr>
                        <a:t>MATHEMATIQUES</a:t>
                      </a:r>
                      <a:endParaRPr lang="fr-FR" sz="1400">
                        <a:solidFill>
                          <a:schemeClr val="tx1"/>
                        </a:solidFill>
                        <a:latin typeface="Marianne"/>
                        <a:ea typeface="Calibri"/>
                        <a:cs typeface="Times New Roman"/>
                      </a:endParaRPr>
                    </a:p>
                  </a:txBody>
                  <a:tcPr marL="48895" marR="48895" marT="9525" marB="0" anchor="ctr">
                    <a:solidFill>
                      <a:srgbClr val="FFC000"/>
                    </a:solidFill>
                  </a:tcPr>
                </a:tc>
                <a:tc hMerge="1">
                  <a:txBody>
                    <a:bodyPr/>
                    <a:lstStyle/>
                    <a:p>
                      <a:endParaRPr/>
                    </a:p>
                  </a:txBody>
                  <a:tcPr/>
                </a:tc>
                <a:tc gridSpan="2">
                  <a:txBody>
                    <a:bodyPr/>
                    <a:lstStyle/>
                    <a:p>
                      <a:pPr marR="38735" algn="ctr">
                        <a:lnSpc>
                          <a:spcPct val="107000"/>
                        </a:lnSpc>
                        <a:spcAft>
                          <a:spcPts val="0"/>
                        </a:spcAft>
                        <a:defRPr/>
                      </a:pPr>
                      <a:r>
                        <a:rPr lang="fr-FR" sz="1400">
                          <a:solidFill>
                            <a:schemeClr val="tx1"/>
                          </a:solidFill>
                          <a:latin typeface="Marianne"/>
                        </a:rPr>
                        <a:t>PHYSIQUE-CHIMIE</a:t>
                      </a:r>
                      <a:endParaRPr lang="fr-FR" sz="1400">
                        <a:solidFill>
                          <a:schemeClr val="tx1"/>
                        </a:solidFill>
                        <a:latin typeface="Marianne"/>
                        <a:ea typeface="Calibri"/>
                        <a:cs typeface="Times New Roman"/>
                      </a:endParaRPr>
                    </a:p>
                  </a:txBody>
                  <a:tcPr marL="48895" marR="48895" marT="9525" marB="0" anchor="ctr">
                    <a:solidFill>
                      <a:schemeClr val="accent5"/>
                    </a:solidFill>
                  </a:tcPr>
                </a:tc>
                <a:tc hMerge="1">
                  <a:txBody>
                    <a:bodyPr/>
                    <a:lstStyle/>
                    <a:p>
                      <a:endParaRPr/>
                    </a:p>
                  </a:txBody>
                  <a:tcPr/>
                </a:tc>
                <a:extLst>
                  <a:ext uri="{0D108BD9-81ED-4DB2-BD59-A6C34878D82A}">
                    <a16:rowId xmlns:a16="http://schemas.microsoft.com/office/drawing/2014/main" val="10000"/>
                  </a:ext>
                </a:extLst>
              </a:tr>
              <a:tr h="705168">
                <a:tc gridSpan="2">
                  <a:txBody>
                    <a:bodyPr/>
                    <a:lstStyle/>
                    <a:p>
                      <a:pPr algn="ctr">
                        <a:lnSpc>
                          <a:spcPct val="107000"/>
                        </a:lnSpc>
                        <a:spcAft>
                          <a:spcPts val="0"/>
                        </a:spcAft>
                        <a:defRPr/>
                      </a:pPr>
                      <a:r>
                        <a:rPr lang="fr-FR" sz="1400" b="0">
                          <a:solidFill>
                            <a:schemeClr val="tx1"/>
                          </a:solidFill>
                          <a:latin typeface="Marianne"/>
                          <a:ea typeface="Calibri"/>
                          <a:cs typeface="Times New Roman"/>
                        </a:rPr>
                        <a:t>Deux situations d’évaluation</a:t>
                      </a:r>
                    </a:p>
                  </a:txBody>
                  <a:tcPr marL="48895" marR="48895" marT="9525" marB="0" anchor="ctr">
                    <a:solidFill>
                      <a:srgbClr val="FFC000"/>
                    </a:solidFill>
                  </a:tcPr>
                </a:tc>
                <a:tc hMerge="1">
                  <a:txBody>
                    <a:bodyPr/>
                    <a:lstStyle/>
                    <a:p>
                      <a:endParaRPr/>
                    </a:p>
                  </a:txBody>
                  <a:tcPr/>
                </a:tc>
                <a:tc gridSpan="2">
                  <a:txBody>
                    <a:bodyPr/>
                    <a:lstStyle/>
                    <a:p>
                      <a:pPr algn="ctr">
                        <a:lnSpc>
                          <a:spcPct val="107000"/>
                        </a:lnSpc>
                        <a:spcAft>
                          <a:spcPts val="0"/>
                        </a:spcAft>
                        <a:defRPr/>
                      </a:pPr>
                      <a:r>
                        <a:rPr lang="fr-FR" sz="1400" b="1">
                          <a:latin typeface="Marianne"/>
                          <a:ea typeface="Calibri"/>
                          <a:cs typeface="Times New Roman"/>
                        </a:rPr>
                        <a:t>Deux situations </a:t>
                      </a:r>
                      <a:r>
                        <a:rPr lang="fr-FR" sz="1400" b="0">
                          <a:latin typeface="Marianne"/>
                          <a:ea typeface="Calibri"/>
                          <a:cs typeface="Times New Roman"/>
                        </a:rPr>
                        <a:t>d’évaluation</a:t>
                      </a:r>
                    </a:p>
                  </a:txBody>
                  <a:tcPr marL="48895" marR="48895" marT="9525" marB="0" anchor="ctr">
                    <a:solidFill>
                      <a:schemeClr val="accent5"/>
                    </a:solidFill>
                  </a:tcPr>
                </a:tc>
                <a:tc hMerge="1">
                  <a:txBody>
                    <a:bodyPr/>
                    <a:lstStyle/>
                    <a:p>
                      <a:endParaRPr/>
                    </a:p>
                  </a:txBody>
                  <a:tcPr/>
                </a:tc>
                <a:extLst>
                  <a:ext uri="{0D108BD9-81ED-4DB2-BD59-A6C34878D82A}">
                    <a16:rowId xmlns:a16="http://schemas.microsoft.com/office/drawing/2014/main" val="10001"/>
                  </a:ext>
                </a:extLst>
              </a:tr>
              <a:tr h="263782">
                <a:tc>
                  <a:txBody>
                    <a:bodyPr/>
                    <a:lstStyle/>
                    <a:p>
                      <a:pPr algn="ctr">
                        <a:lnSpc>
                          <a:spcPct val="107000"/>
                        </a:lnSpc>
                        <a:spcAft>
                          <a:spcPts val="0"/>
                        </a:spcAft>
                        <a:defRPr/>
                      </a:pPr>
                      <a:r>
                        <a:rPr lang="fr-FR" sz="1400" b="0">
                          <a:solidFill>
                            <a:schemeClr val="tx1"/>
                          </a:solidFill>
                          <a:latin typeface="Marianne"/>
                          <a:ea typeface="Calibri"/>
                          <a:cs typeface="Times New Roman"/>
                        </a:rPr>
                        <a:t>45 min (environ)</a:t>
                      </a:r>
                    </a:p>
                  </a:txBody>
                  <a:tcPr marL="48895" marR="48895" marT="9525" marB="0" anchor="ctr">
                    <a:solidFill>
                      <a:srgbClr val="FFC000"/>
                    </a:solidFill>
                  </a:tcPr>
                </a:tc>
                <a:tc>
                  <a:txBody>
                    <a:bodyPr/>
                    <a:lstStyle/>
                    <a:p>
                      <a:pPr marL="0" marR="0" indent="0" algn="ctr" defTabSz="457200">
                        <a:lnSpc>
                          <a:spcPct val="107000"/>
                        </a:lnSpc>
                        <a:spcBef>
                          <a:spcPts val="0"/>
                        </a:spcBef>
                        <a:spcAft>
                          <a:spcPts val="0"/>
                        </a:spcAft>
                        <a:buClrTx/>
                        <a:buSzTx/>
                        <a:buFontTx/>
                        <a:buNone/>
                        <a:defRPr/>
                      </a:pPr>
                      <a:r>
                        <a:rPr lang="fr-FR" sz="1400" b="0">
                          <a:solidFill>
                            <a:schemeClr val="tx1"/>
                          </a:solidFill>
                          <a:latin typeface="Marianne"/>
                          <a:ea typeface="Calibri"/>
                          <a:cs typeface="Times New Roman"/>
                        </a:rPr>
                        <a:t>45 min (environ)</a:t>
                      </a:r>
                    </a:p>
                  </a:txBody>
                  <a:tcPr marL="48895" marR="48895" marT="9525" marB="0" anchor="ctr">
                    <a:solidFill>
                      <a:srgbClr val="FFC000"/>
                    </a:solidFill>
                  </a:tcPr>
                </a:tc>
                <a:tc>
                  <a:txBody>
                    <a:bodyPr/>
                    <a:lstStyle/>
                    <a:p>
                      <a:pPr marL="0" marR="0" lvl="0" indent="0" algn="ctr" defTabSz="457200">
                        <a:lnSpc>
                          <a:spcPct val="107000"/>
                        </a:lnSpc>
                        <a:spcBef>
                          <a:spcPts val="0"/>
                        </a:spcBef>
                        <a:spcAft>
                          <a:spcPts val="0"/>
                        </a:spcAft>
                        <a:buClrTx/>
                        <a:buSzTx/>
                        <a:buFontTx/>
                        <a:buNone/>
                        <a:defRPr/>
                      </a:pPr>
                      <a:r>
                        <a:rPr lang="fr-FR" sz="1400" b="0" i="0" u="none" strike="noStrike" cap="none" spc="0">
                          <a:ln>
                            <a:noFill/>
                          </a:ln>
                          <a:solidFill>
                            <a:prstClr val="black"/>
                          </a:solidFill>
                          <a:latin typeface="Marianne"/>
                          <a:ea typeface="Calibri"/>
                          <a:cs typeface="Times New Roman"/>
                        </a:rPr>
                        <a:t>45 min (environ)</a:t>
                      </a:r>
                    </a:p>
                  </a:txBody>
                  <a:tcPr marL="48895" marR="48895" marT="9525" marB="0" anchor="ctr">
                    <a:solidFill>
                      <a:schemeClr val="accent5"/>
                    </a:solidFill>
                  </a:tcPr>
                </a:tc>
                <a:tc>
                  <a:txBody>
                    <a:bodyPr/>
                    <a:lstStyle/>
                    <a:p>
                      <a:pPr marL="0" marR="0" lvl="0" indent="0" algn="ctr" defTabSz="457200">
                        <a:lnSpc>
                          <a:spcPct val="107000"/>
                        </a:lnSpc>
                        <a:spcBef>
                          <a:spcPts val="0"/>
                        </a:spcBef>
                        <a:spcAft>
                          <a:spcPts val="0"/>
                        </a:spcAft>
                        <a:buClrTx/>
                        <a:buSzTx/>
                        <a:buFontTx/>
                        <a:buNone/>
                        <a:defRPr/>
                      </a:pPr>
                      <a:r>
                        <a:rPr lang="fr-FR" sz="1400" b="0" i="0" u="none" strike="noStrike" cap="none" spc="0">
                          <a:ln>
                            <a:noFill/>
                          </a:ln>
                          <a:solidFill>
                            <a:prstClr val="black"/>
                          </a:solidFill>
                          <a:latin typeface="Marianne"/>
                          <a:ea typeface="Calibri"/>
                          <a:cs typeface="Times New Roman"/>
                        </a:rPr>
                        <a:t>45 min (environ)</a:t>
                      </a:r>
                    </a:p>
                  </a:txBody>
                  <a:tcPr marL="48895" marR="48895" marT="9525" marB="0" anchor="ctr">
                    <a:solidFill>
                      <a:schemeClr val="accent5"/>
                    </a:solidFill>
                  </a:tcPr>
                </a:tc>
                <a:extLst>
                  <a:ext uri="{0D108BD9-81ED-4DB2-BD59-A6C34878D82A}">
                    <a16:rowId xmlns:a16="http://schemas.microsoft.com/office/drawing/2014/main" val="10002"/>
                  </a:ext>
                </a:extLst>
              </a:tr>
              <a:tr h="1650034">
                <a:tc>
                  <a:txBody>
                    <a:bodyPr/>
                    <a:lstStyle/>
                    <a:p>
                      <a:pPr algn="ctr">
                        <a:lnSpc>
                          <a:spcPct val="107000"/>
                        </a:lnSpc>
                        <a:spcAft>
                          <a:spcPts val="0"/>
                        </a:spcAft>
                        <a:defRPr/>
                      </a:pPr>
                      <a:r>
                        <a:rPr lang="fr-FR" sz="1400" b="0">
                          <a:solidFill>
                            <a:schemeClr val="tx1"/>
                          </a:solidFill>
                          <a:latin typeface="Marianne"/>
                          <a:ea typeface="Calibri"/>
                          <a:cs typeface="Times New Roman"/>
                        </a:rPr>
                        <a:t>1</a:t>
                      </a:r>
                      <a:r>
                        <a:rPr lang="fr-FR" sz="1400" b="0" baseline="30000">
                          <a:solidFill>
                            <a:schemeClr val="tx1"/>
                          </a:solidFill>
                          <a:latin typeface="Marianne"/>
                          <a:ea typeface="Calibri"/>
                          <a:cs typeface="Times New Roman"/>
                        </a:rPr>
                        <a:t>ère</a:t>
                      </a:r>
                      <a:r>
                        <a:rPr lang="fr-FR" sz="1400" b="0">
                          <a:solidFill>
                            <a:schemeClr val="tx1"/>
                          </a:solidFill>
                          <a:latin typeface="Marianne"/>
                          <a:ea typeface="Calibri"/>
                          <a:cs typeface="Times New Roman"/>
                        </a:rPr>
                        <a:t> situation au 2</a:t>
                      </a:r>
                      <a:r>
                        <a:rPr lang="fr-FR" sz="1400" b="0" baseline="30000">
                          <a:solidFill>
                            <a:schemeClr val="tx1"/>
                          </a:solidFill>
                          <a:latin typeface="Marianne"/>
                          <a:ea typeface="Calibri"/>
                          <a:cs typeface="Times New Roman"/>
                        </a:rPr>
                        <a:t>ème</a:t>
                      </a:r>
                      <a:r>
                        <a:rPr lang="fr-FR" sz="1400" b="0">
                          <a:solidFill>
                            <a:schemeClr val="tx1"/>
                          </a:solidFill>
                          <a:latin typeface="Marianne"/>
                          <a:ea typeface="Calibri"/>
                          <a:cs typeface="Times New Roman"/>
                        </a:rPr>
                        <a:t> semestre de le 1</a:t>
                      </a:r>
                      <a:r>
                        <a:rPr lang="fr-FR" sz="1400" b="0" baseline="30000">
                          <a:solidFill>
                            <a:schemeClr val="tx1"/>
                          </a:solidFill>
                          <a:latin typeface="Marianne"/>
                          <a:ea typeface="Calibri"/>
                          <a:cs typeface="Times New Roman"/>
                        </a:rPr>
                        <a:t>ère</a:t>
                      </a:r>
                      <a:r>
                        <a:rPr lang="fr-FR" sz="1400" b="0">
                          <a:solidFill>
                            <a:schemeClr val="tx1"/>
                          </a:solidFill>
                          <a:latin typeface="Marianne"/>
                          <a:ea typeface="Calibri"/>
                          <a:cs typeface="Times New Roman"/>
                        </a:rPr>
                        <a:t> année de la formation</a:t>
                      </a:r>
                    </a:p>
                  </a:txBody>
                  <a:tcPr marL="48895" marR="48895" marT="9525" marB="0" anchor="ctr">
                    <a:solidFill>
                      <a:srgbClr val="FFC000"/>
                    </a:solidFill>
                  </a:tcPr>
                </a:tc>
                <a:tc>
                  <a:txBody>
                    <a:bodyPr/>
                    <a:lstStyle/>
                    <a:p>
                      <a:pPr algn="ctr">
                        <a:lnSpc>
                          <a:spcPct val="107000"/>
                        </a:lnSpc>
                        <a:spcAft>
                          <a:spcPts val="0"/>
                        </a:spcAft>
                        <a:defRPr/>
                      </a:pPr>
                      <a:r>
                        <a:rPr lang="fr-FR" sz="1400" b="0">
                          <a:solidFill>
                            <a:schemeClr val="tx1"/>
                          </a:solidFill>
                          <a:latin typeface="Marianne"/>
                          <a:ea typeface="Calibri"/>
                          <a:cs typeface="Times New Roman"/>
                        </a:rPr>
                        <a:t>2</a:t>
                      </a:r>
                      <a:r>
                        <a:rPr lang="fr-FR" sz="1400" b="0" baseline="30000">
                          <a:solidFill>
                            <a:schemeClr val="tx1"/>
                          </a:solidFill>
                          <a:latin typeface="Marianne"/>
                          <a:ea typeface="Calibri"/>
                          <a:cs typeface="Times New Roman"/>
                        </a:rPr>
                        <a:t>ème</a:t>
                      </a:r>
                      <a:r>
                        <a:rPr lang="fr-FR" sz="1400" b="0">
                          <a:solidFill>
                            <a:schemeClr val="tx1"/>
                          </a:solidFill>
                          <a:latin typeface="Marianne"/>
                          <a:ea typeface="Calibri"/>
                          <a:cs typeface="Times New Roman"/>
                        </a:rPr>
                        <a:t> situation </a:t>
                      </a:r>
                      <a:endParaRPr/>
                    </a:p>
                    <a:p>
                      <a:pPr algn="ctr">
                        <a:lnSpc>
                          <a:spcPct val="107000"/>
                        </a:lnSpc>
                        <a:spcAft>
                          <a:spcPts val="0"/>
                        </a:spcAft>
                        <a:defRPr/>
                      </a:pPr>
                      <a:r>
                        <a:rPr lang="fr-FR" sz="1400" b="0">
                          <a:solidFill>
                            <a:schemeClr val="tx1"/>
                          </a:solidFill>
                          <a:latin typeface="Marianne"/>
                          <a:ea typeface="Calibri"/>
                          <a:cs typeface="Times New Roman"/>
                        </a:rPr>
                        <a:t>au cours de la seconde année de la formation</a:t>
                      </a:r>
                    </a:p>
                  </a:txBody>
                  <a:tcPr marL="48895" marR="48895" marT="9525" marB="0" anchor="ctr">
                    <a:solidFill>
                      <a:srgbClr val="FFC000"/>
                    </a:solidFill>
                  </a:tcPr>
                </a:tc>
                <a:tc>
                  <a:txBody>
                    <a:bodyPr/>
                    <a:lstStyle/>
                    <a:p>
                      <a:pPr algn="ctr">
                        <a:lnSpc>
                          <a:spcPct val="107000"/>
                        </a:lnSpc>
                        <a:spcAft>
                          <a:spcPts val="0"/>
                        </a:spcAft>
                        <a:defRPr/>
                      </a:pPr>
                      <a:r>
                        <a:rPr lang="fr-FR" sz="1400" b="0">
                          <a:solidFill>
                            <a:schemeClr val="tx1"/>
                          </a:solidFill>
                          <a:latin typeface="Marianne"/>
                          <a:ea typeface="Calibri"/>
                          <a:cs typeface="Times New Roman"/>
                        </a:rPr>
                        <a:t>1</a:t>
                      </a:r>
                      <a:r>
                        <a:rPr lang="fr-FR" sz="1400" b="0" baseline="30000">
                          <a:solidFill>
                            <a:schemeClr val="tx1"/>
                          </a:solidFill>
                          <a:latin typeface="Marianne"/>
                          <a:ea typeface="Calibri"/>
                          <a:cs typeface="Times New Roman"/>
                        </a:rPr>
                        <a:t>ère </a:t>
                      </a:r>
                      <a:r>
                        <a:rPr lang="fr-FR" sz="1400" b="0">
                          <a:solidFill>
                            <a:schemeClr val="tx1"/>
                          </a:solidFill>
                          <a:latin typeface="Marianne"/>
                          <a:ea typeface="Calibri"/>
                          <a:cs typeface="Times New Roman"/>
                        </a:rPr>
                        <a:t>situation au 2</a:t>
                      </a:r>
                      <a:r>
                        <a:rPr lang="fr-FR" sz="1400" b="0" baseline="30000">
                          <a:solidFill>
                            <a:schemeClr val="tx1"/>
                          </a:solidFill>
                          <a:latin typeface="Marianne"/>
                          <a:ea typeface="Calibri"/>
                          <a:cs typeface="Times New Roman"/>
                        </a:rPr>
                        <a:t>ème </a:t>
                      </a:r>
                      <a:r>
                        <a:rPr lang="fr-FR" sz="1400" b="0">
                          <a:solidFill>
                            <a:schemeClr val="tx1"/>
                          </a:solidFill>
                          <a:latin typeface="Marianne"/>
                          <a:ea typeface="Calibri"/>
                          <a:cs typeface="Times New Roman"/>
                        </a:rPr>
                        <a:t>semestre de la 1</a:t>
                      </a:r>
                      <a:r>
                        <a:rPr lang="fr-FR" sz="1400" b="0" baseline="30000">
                          <a:solidFill>
                            <a:schemeClr val="tx1"/>
                          </a:solidFill>
                          <a:latin typeface="Marianne"/>
                          <a:ea typeface="Calibri"/>
                          <a:cs typeface="Times New Roman"/>
                        </a:rPr>
                        <a:t>ère </a:t>
                      </a:r>
                      <a:r>
                        <a:rPr lang="fr-FR" sz="1400" b="0">
                          <a:solidFill>
                            <a:schemeClr val="tx1"/>
                          </a:solidFill>
                          <a:latin typeface="Marianne"/>
                          <a:ea typeface="Calibri"/>
                          <a:cs typeface="Times New Roman"/>
                        </a:rPr>
                        <a:t>année de formation</a:t>
                      </a:r>
                    </a:p>
                  </a:txBody>
                  <a:tcPr marL="48895" marR="48895" marT="9525" marB="0" anchor="ctr">
                    <a:solidFill>
                      <a:schemeClr val="accent5"/>
                    </a:solidFill>
                  </a:tcPr>
                </a:tc>
                <a:tc>
                  <a:txBody>
                    <a:bodyPr/>
                    <a:lstStyle/>
                    <a:p>
                      <a:pPr marL="0" marR="0" indent="0" algn="ctr" defTabSz="457200">
                        <a:lnSpc>
                          <a:spcPct val="107000"/>
                        </a:lnSpc>
                        <a:spcBef>
                          <a:spcPts val="0"/>
                        </a:spcBef>
                        <a:spcAft>
                          <a:spcPts val="0"/>
                        </a:spcAft>
                        <a:buClrTx/>
                        <a:buSzTx/>
                        <a:buFontTx/>
                        <a:buNone/>
                        <a:defRPr/>
                      </a:pPr>
                      <a:r>
                        <a:rPr lang="fr-FR" sz="1400" b="0">
                          <a:solidFill>
                            <a:schemeClr val="tx1"/>
                          </a:solidFill>
                          <a:latin typeface="Marianne"/>
                          <a:ea typeface="Calibri"/>
                          <a:cs typeface="Times New Roman"/>
                        </a:rPr>
                        <a:t>2</a:t>
                      </a:r>
                      <a:r>
                        <a:rPr lang="fr-FR" sz="1400" b="0" baseline="30000">
                          <a:solidFill>
                            <a:schemeClr val="tx1"/>
                          </a:solidFill>
                          <a:latin typeface="Marianne"/>
                          <a:ea typeface="Calibri"/>
                          <a:cs typeface="Times New Roman"/>
                        </a:rPr>
                        <a:t>ème</a:t>
                      </a:r>
                      <a:r>
                        <a:rPr lang="fr-FR" sz="1400" b="0">
                          <a:solidFill>
                            <a:schemeClr val="tx1"/>
                          </a:solidFill>
                          <a:latin typeface="Marianne"/>
                          <a:ea typeface="Calibri"/>
                          <a:cs typeface="Times New Roman"/>
                        </a:rPr>
                        <a:t> situation au cours de la seconde année de la formation</a:t>
                      </a:r>
                    </a:p>
                    <a:p>
                      <a:pPr algn="ctr">
                        <a:lnSpc>
                          <a:spcPct val="107000"/>
                        </a:lnSpc>
                        <a:spcAft>
                          <a:spcPts val="0"/>
                        </a:spcAft>
                        <a:defRPr/>
                      </a:pPr>
                      <a:endParaRPr lang="fr-FR" sz="1100" b="0">
                        <a:latin typeface="Marianne"/>
                        <a:ea typeface="Calibri"/>
                        <a:cs typeface="Times New Roman"/>
                      </a:endParaRPr>
                    </a:p>
                  </a:txBody>
                  <a:tcPr marL="48895" marR="48895" marT="9525" marB="0" anchor="ctr">
                    <a:solidFill>
                      <a:schemeClr val="accent5"/>
                    </a:solidFill>
                  </a:tcPr>
                </a:tc>
                <a:extLst>
                  <a:ext uri="{0D108BD9-81ED-4DB2-BD59-A6C34878D82A}">
                    <a16:rowId xmlns:a16="http://schemas.microsoft.com/office/drawing/2014/main" val="10003"/>
                  </a:ext>
                </a:extLst>
              </a:tr>
              <a:tr h="334170">
                <a:tc>
                  <a:txBody>
                    <a:bodyPr/>
                    <a:lstStyle/>
                    <a:p>
                      <a:pPr algn="ctr">
                        <a:lnSpc>
                          <a:spcPct val="107000"/>
                        </a:lnSpc>
                        <a:spcAft>
                          <a:spcPts val="0"/>
                        </a:spcAft>
                        <a:defRPr/>
                      </a:pPr>
                      <a:r>
                        <a:rPr lang="fr-FR" sz="1400" b="1">
                          <a:solidFill>
                            <a:schemeClr val="tx1"/>
                          </a:solidFill>
                          <a:latin typeface="Marianne"/>
                          <a:ea typeface="Calibri"/>
                          <a:cs typeface="Times New Roman"/>
                        </a:rPr>
                        <a:t>10 points</a:t>
                      </a:r>
                    </a:p>
                  </a:txBody>
                  <a:tcPr marL="48895" marR="48895" marT="9525" marB="0" anchor="ctr">
                    <a:solidFill>
                      <a:srgbClr val="FFC000"/>
                    </a:solidFill>
                  </a:tcPr>
                </a:tc>
                <a:tc>
                  <a:txBody>
                    <a:bodyPr/>
                    <a:lstStyle/>
                    <a:p>
                      <a:pPr algn="ctr">
                        <a:lnSpc>
                          <a:spcPct val="107000"/>
                        </a:lnSpc>
                        <a:spcAft>
                          <a:spcPts val="0"/>
                        </a:spcAft>
                        <a:defRPr/>
                      </a:pPr>
                      <a:r>
                        <a:rPr lang="fr-FR" sz="1400" b="1">
                          <a:solidFill>
                            <a:schemeClr val="tx1"/>
                          </a:solidFill>
                          <a:latin typeface="Marianne"/>
                          <a:ea typeface="Calibri"/>
                          <a:cs typeface="Times New Roman"/>
                        </a:rPr>
                        <a:t>10 points</a:t>
                      </a:r>
                    </a:p>
                  </a:txBody>
                  <a:tcPr marL="48895" marR="48895" marT="9525" marB="0" anchor="ctr">
                    <a:solidFill>
                      <a:srgbClr val="FFC000"/>
                    </a:solidFill>
                  </a:tcPr>
                </a:tc>
                <a:tc>
                  <a:txBody>
                    <a:bodyPr/>
                    <a:lstStyle/>
                    <a:p>
                      <a:pPr algn="ctr">
                        <a:lnSpc>
                          <a:spcPct val="107000"/>
                        </a:lnSpc>
                        <a:spcAft>
                          <a:spcPts val="0"/>
                        </a:spcAft>
                        <a:defRPr/>
                      </a:pPr>
                      <a:r>
                        <a:rPr lang="fr-FR" sz="1400" b="1">
                          <a:latin typeface="Marianne"/>
                          <a:ea typeface="Calibri"/>
                          <a:cs typeface="Times New Roman"/>
                        </a:rPr>
                        <a:t>10 points</a:t>
                      </a:r>
                    </a:p>
                  </a:txBody>
                  <a:tcPr marL="48895" marR="48895" marT="9525" marB="0" anchor="ctr">
                    <a:solidFill>
                      <a:schemeClr val="accent5"/>
                    </a:solidFill>
                  </a:tcPr>
                </a:tc>
                <a:tc>
                  <a:txBody>
                    <a:bodyPr/>
                    <a:lstStyle/>
                    <a:p>
                      <a:pPr algn="ctr">
                        <a:lnSpc>
                          <a:spcPct val="107000"/>
                        </a:lnSpc>
                        <a:spcAft>
                          <a:spcPts val="0"/>
                        </a:spcAft>
                        <a:defRPr/>
                      </a:pPr>
                      <a:r>
                        <a:rPr lang="fr-FR" sz="1400" b="1">
                          <a:latin typeface="Marianne"/>
                          <a:ea typeface="Calibri"/>
                          <a:cs typeface="Times New Roman"/>
                        </a:rPr>
                        <a:t>10 points</a:t>
                      </a:r>
                    </a:p>
                  </a:txBody>
                  <a:tcPr marL="48895" marR="48895" marT="9525" marB="0" anchor="ctr">
                    <a:solidFill>
                      <a:schemeClr val="accent5"/>
                    </a:solidFill>
                  </a:tcPr>
                </a:tc>
                <a:extLst>
                  <a:ext uri="{0D108BD9-81ED-4DB2-BD59-A6C34878D82A}">
                    <a16:rowId xmlns:a16="http://schemas.microsoft.com/office/drawing/2014/main" val="10004"/>
                  </a:ext>
                </a:extLst>
              </a:tr>
            </a:tbl>
          </a:graphicData>
        </a:graphic>
      </p:graphicFrame>
      <p:sp>
        <p:nvSpPr>
          <p:cNvPr id="2" name="ZoneTexte 1"/>
          <p:cNvSpPr txBox="1"/>
          <p:nvPr/>
        </p:nvSpPr>
        <p:spPr bwMode="auto">
          <a:xfrm>
            <a:off x="482139" y="6393431"/>
            <a:ext cx="8768450" cy="253916"/>
          </a:xfrm>
          <a:prstGeom prst="rect">
            <a:avLst/>
          </a:prstGeom>
          <a:noFill/>
        </p:spPr>
        <p:txBody>
          <a:bodyPr wrap="square" rtlCol="0">
            <a:spAutoFit/>
          </a:bodyPr>
          <a:lstStyle/>
          <a:p>
            <a:pPr>
              <a:defRPr/>
            </a:pPr>
            <a:r>
              <a:rPr lang="fr-FR" sz="1050" i="1" u="sng">
                <a:latin typeface="Marianne"/>
                <a:hlinkClick r:id="rId2" tooltip="https://www.education.gouv.fr/bo/21/Hebdo28/MENE2118793A.htm"/>
              </a:rPr>
              <a:t>BO n°28 du 15 juillet 2021 </a:t>
            </a:r>
            <a:r>
              <a:rPr lang="fr-FR" sz="1050" i="1">
                <a:latin typeface="Marianne"/>
              </a:rPr>
              <a:t>– </a:t>
            </a:r>
            <a:r>
              <a:rPr lang="fr-FR" sz="1050" i="1" u="sng">
                <a:latin typeface="Marianne"/>
                <a:hlinkClick r:id="rId3" tooltip="https://cache.media.education.gouv.fr/file/28/52/2/ensel793_annexe3_1415522.pdf"/>
              </a:rPr>
              <a:t>Annexe 3 : Définition de l’épreuve de mathématiques et de physique-chimie du brevet des métiers d’art</a:t>
            </a:r>
            <a:endParaRPr lang="fr-FR" sz="1050" i="1">
              <a:latin typeface="Marianne"/>
            </a:endParaRPr>
          </a:p>
        </p:txBody>
      </p:sp>
      <p:graphicFrame>
        <p:nvGraphicFramePr>
          <p:cNvPr id="8" name="Tableau 7"/>
          <p:cNvGraphicFramePr>
            <a:graphicFrameLocks noGrp="1"/>
          </p:cNvGraphicFramePr>
          <p:nvPr/>
        </p:nvGraphicFramePr>
        <p:xfrm>
          <a:off x="4922930" y="2426442"/>
          <a:ext cx="4019759" cy="3674233"/>
        </p:xfrm>
        <a:graphic>
          <a:graphicData uri="http://schemas.openxmlformats.org/drawingml/2006/table">
            <a:tbl>
              <a:tblPr firstRow="1" firstCol="1" bandRow="1"/>
              <a:tblGrid>
                <a:gridCol w="1911444">
                  <a:extLst>
                    <a:ext uri="{9D8B030D-6E8A-4147-A177-3AD203B41FA5}">
                      <a16:colId xmlns:a16="http://schemas.microsoft.com/office/drawing/2014/main" val="20000"/>
                    </a:ext>
                  </a:extLst>
                </a:gridCol>
                <a:gridCol w="127776">
                  <a:extLst>
                    <a:ext uri="{9D8B030D-6E8A-4147-A177-3AD203B41FA5}">
                      <a16:colId xmlns:a16="http://schemas.microsoft.com/office/drawing/2014/main" val="20001"/>
                    </a:ext>
                  </a:extLst>
                </a:gridCol>
                <a:gridCol w="1980539">
                  <a:extLst>
                    <a:ext uri="{9D8B030D-6E8A-4147-A177-3AD203B41FA5}">
                      <a16:colId xmlns:a16="http://schemas.microsoft.com/office/drawing/2014/main" val="20002"/>
                    </a:ext>
                  </a:extLst>
                </a:gridCol>
              </a:tblGrid>
              <a:tr h="267151">
                <a:tc gridSpan="2">
                  <a:txBody>
                    <a:bodyPr/>
                    <a:lstStyle/>
                    <a:p>
                      <a:pPr algn="ctr">
                        <a:lnSpc>
                          <a:spcPct val="107000"/>
                        </a:lnSpc>
                        <a:spcAft>
                          <a:spcPts val="0"/>
                        </a:spcAft>
                        <a:defRPr/>
                      </a:pPr>
                      <a:r>
                        <a:rPr lang="fr-FR" sz="1400">
                          <a:solidFill>
                            <a:schemeClr val="tx1"/>
                          </a:solidFill>
                          <a:latin typeface="Marianne"/>
                        </a:rPr>
                        <a:t>MATHEMATIQUES</a:t>
                      </a:r>
                      <a:endParaRPr lang="fr-FR" sz="1400">
                        <a:solidFill>
                          <a:schemeClr val="tx1"/>
                        </a:solidFill>
                        <a:latin typeface="Marianne"/>
                        <a:ea typeface="Calibri"/>
                        <a:cs typeface="Times New Roman"/>
                      </a:endParaRPr>
                    </a:p>
                  </a:txBody>
                  <a:tcPr marL="48895" marR="48895" marT="9525" marB="0" anchor="ctr">
                    <a:solidFill>
                      <a:srgbClr val="FFE697"/>
                    </a:solidFill>
                  </a:tcPr>
                </a:tc>
                <a:tc hMerge="1">
                  <a:txBody>
                    <a:bodyPr/>
                    <a:lstStyle/>
                    <a:p>
                      <a:endParaRPr/>
                    </a:p>
                  </a:txBody>
                  <a:tcPr/>
                </a:tc>
                <a:tc>
                  <a:txBody>
                    <a:bodyPr/>
                    <a:lstStyle/>
                    <a:p>
                      <a:pPr marR="38735" algn="ctr">
                        <a:lnSpc>
                          <a:spcPct val="107000"/>
                        </a:lnSpc>
                        <a:spcAft>
                          <a:spcPts val="0"/>
                        </a:spcAft>
                        <a:defRPr/>
                      </a:pPr>
                      <a:r>
                        <a:rPr lang="fr-FR" sz="1400">
                          <a:solidFill>
                            <a:schemeClr val="tx1"/>
                          </a:solidFill>
                          <a:latin typeface="Marianne"/>
                        </a:rPr>
                        <a:t>PHYSIQUE-CHIMIE</a:t>
                      </a:r>
                      <a:endParaRPr lang="fr-FR" sz="1400">
                        <a:solidFill>
                          <a:schemeClr val="tx1"/>
                        </a:solidFill>
                        <a:latin typeface="Marianne"/>
                        <a:ea typeface="Calibri"/>
                        <a:cs typeface="Times New Roman"/>
                      </a:endParaRPr>
                    </a:p>
                  </a:txBody>
                  <a:tcPr marL="48895" marR="48895" marT="9525" marB="0" anchor="ctr">
                    <a:solidFill>
                      <a:schemeClr val="accent5">
                        <a:lumMod val="20000"/>
                        <a:lumOff val="80000"/>
                      </a:schemeClr>
                    </a:solidFill>
                  </a:tcPr>
                </a:tc>
                <a:extLst>
                  <a:ext uri="{0D108BD9-81ED-4DB2-BD59-A6C34878D82A}">
                    <a16:rowId xmlns:a16="http://schemas.microsoft.com/office/drawing/2014/main" val="10000"/>
                  </a:ext>
                </a:extLst>
              </a:tr>
              <a:tr h="444919">
                <a:tc gridSpan="3">
                  <a:txBody>
                    <a:bodyPr/>
                    <a:lstStyle/>
                    <a:p>
                      <a:pPr algn="ctr">
                        <a:lnSpc>
                          <a:spcPct val="107000"/>
                        </a:lnSpc>
                        <a:spcAft>
                          <a:spcPts val="0"/>
                        </a:spcAft>
                        <a:defRPr/>
                      </a:pPr>
                      <a:r>
                        <a:rPr lang="fr-FR" sz="1400" b="0">
                          <a:solidFill>
                            <a:srgbClr val="002060"/>
                          </a:solidFill>
                          <a:latin typeface="Marianne"/>
                          <a:ea typeface="Calibri"/>
                          <a:cs typeface="Times New Roman"/>
                        </a:rPr>
                        <a:t>Épreuve d’une durée de 1 heure </a:t>
                      </a:r>
                      <a:endParaRPr/>
                    </a:p>
                    <a:p>
                      <a:pPr algn="ctr">
                        <a:lnSpc>
                          <a:spcPct val="107000"/>
                        </a:lnSpc>
                        <a:spcAft>
                          <a:spcPts val="0"/>
                        </a:spcAft>
                        <a:defRPr/>
                      </a:pPr>
                      <a:r>
                        <a:rPr lang="fr-FR" sz="1400" b="0">
                          <a:solidFill>
                            <a:srgbClr val="002060"/>
                          </a:solidFill>
                          <a:latin typeface="Marianne"/>
                          <a:ea typeface="Calibri"/>
                          <a:cs typeface="Times New Roman"/>
                        </a:rPr>
                        <a:t>Notée sur 20 points</a:t>
                      </a:r>
                      <a:endParaRPr/>
                    </a:p>
                    <a:p>
                      <a:pPr algn="ctr">
                        <a:lnSpc>
                          <a:spcPct val="107000"/>
                        </a:lnSpc>
                        <a:spcAft>
                          <a:spcPts val="0"/>
                        </a:spcAft>
                        <a:defRPr/>
                      </a:pPr>
                      <a:r>
                        <a:rPr lang="fr-FR" sz="1400" b="0">
                          <a:solidFill>
                            <a:srgbClr val="002060"/>
                          </a:solidFill>
                          <a:latin typeface="Marianne"/>
                          <a:ea typeface="Calibri"/>
                          <a:cs typeface="Times New Roman"/>
                        </a:rPr>
                        <a:t>En fin de cursus de formation</a:t>
                      </a:r>
                    </a:p>
                  </a:txBody>
                  <a:tcPr marL="48895" marR="48895" marT="9525" marB="0" anchor="ctr">
                    <a:solidFill>
                      <a:schemeClr val="bg1"/>
                    </a:solidFill>
                  </a:tcPr>
                </a:tc>
                <a:tc hMerge="1">
                  <a:txBody>
                    <a:bodyPr/>
                    <a:lstStyle/>
                    <a:p>
                      <a:endParaRPr/>
                    </a:p>
                  </a:txBody>
                  <a:tcPr/>
                </a:tc>
                <a:tc hMerge="1">
                  <a:txBody>
                    <a:bodyPr/>
                    <a:lstStyle/>
                    <a:p>
                      <a:endParaRPr/>
                    </a:p>
                  </a:txBody>
                  <a:tcPr/>
                </a:tc>
                <a:extLst>
                  <a:ext uri="{0D108BD9-81ED-4DB2-BD59-A6C34878D82A}">
                    <a16:rowId xmlns:a16="http://schemas.microsoft.com/office/drawing/2014/main" val="10001"/>
                  </a:ext>
                </a:extLst>
              </a:tr>
              <a:tr h="447662">
                <a:tc gridSpan="3">
                  <a:txBody>
                    <a:bodyPr/>
                    <a:lstStyle/>
                    <a:p>
                      <a:pPr algn="ctr">
                        <a:lnSpc>
                          <a:spcPct val="107000"/>
                        </a:lnSpc>
                        <a:spcAft>
                          <a:spcPts val="0"/>
                        </a:spcAft>
                        <a:defRPr/>
                      </a:pPr>
                      <a:r>
                        <a:rPr lang="fr-FR" sz="1400" b="0">
                          <a:solidFill>
                            <a:srgbClr val="002060"/>
                          </a:solidFill>
                          <a:latin typeface="Calibri"/>
                          <a:ea typeface="Arial"/>
                          <a:cs typeface="Arial"/>
                        </a:rPr>
                        <a:t>Sujet conçu au niveau national sur les compétences terminales attendues</a:t>
                      </a:r>
                    </a:p>
                  </a:txBody>
                  <a:tcPr marL="48895" marR="48895" marT="9525" marB="0" anchor="ctr">
                    <a:solidFill>
                      <a:schemeClr val="bg1"/>
                    </a:solidFill>
                  </a:tcPr>
                </a:tc>
                <a:tc hMerge="1">
                  <a:txBody>
                    <a:bodyPr/>
                    <a:lstStyle/>
                    <a:p>
                      <a:endParaRPr/>
                    </a:p>
                  </a:txBody>
                  <a:tcPr/>
                </a:tc>
                <a:tc hMerge="1">
                  <a:txBody>
                    <a:bodyPr/>
                    <a:lstStyle/>
                    <a:p>
                      <a:endParaRPr/>
                    </a:p>
                  </a:txBody>
                  <a:tcPr/>
                </a:tc>
                <a:extLst>
                  <a:ext uri="{0D108BD9-81ED-4DB2-BD59-A6C34878D82A}">
                    <a16:rowId xmlns:a16="http://schemas.microsoft.com/office/drawing/2014/main" val="10002"/>
                  </a:ext>
                </a:extLst>
              </a:tr>
              <a:tr h="376823">
                <a:tc>
                  <a:txBody>
                    <a:bodyPr/>
                    <a:lstStyle/>
                    <a:p>
                      <a:pPr algn="ctr">
                        <a:lnSpc>
                          <a:spcPct val="107000"/>
                        </a:lnSpc>
                        <a:spcAft>
                          <a:spcPts val="0"/>
                        </a:spcAft>
                        <a:defRPr/>
                      </a:pPr>
                      <a:r>
                        <a:rPr lang="fr-FR" sz="1400" b="1">
                          <a:solidFill>
                            <a:schemeClr val="tx1"/>
                          </a:solidFill>
                          <a:latin typeface="Marianne"/>
                          <a:ea typeface="Calibri"/>
                          <a:cs typeface="Times New Roman"/>
                        </a:rPr>
                        <a:t>1 heure</a:t>
                      </a:r>
                    </a:p>
                  </a:txBody>
                  <a:tcPr marL="48895" marR="48895" marT="9525" marB="0" anchor="ctr">
                    <a:solidFill>
                      <a:srgbClr val="FFE697"/>
                    </a:solidFill>
                  </a:tcPr>
                </a:tc>
                <a:tc gridSpan="2">
                  <a:txBody>
                    <a:bodyPr/>
                    <a:lstStyle/>
                    <a:p>
                      <a:pPr marL="0" marR="0" indent="0" algn="ctr" defTabSz="457200">
                        <a:lnSpc>
                          <a:spcPct val="107000"/>
                        </a:lnSpc>
                        <a:spcBef>
                          <a:spcPts val="0"/>
                        </a:spcBef>
                        <a:spcAft>
                          <a:spcPts val="0"/>
                        </a:spcAft>
                        <a:buClrTx/>
                        <a:buSzTx/>
                        <a:buFontTx/>
                        <a:buNone/>
                        <a:defRPr/>
                      </a:pPr>
                      <a:r>
                        <a:rPr lang="fr-FR" sz="1400" b="1">
                          <a:solidFill>
                            <a:schemeClr val="tx1"/>
                          </a:solidFill>
                          <a:latin typeface="Marianne"/>
                          <a:ea typeface="Calibri"/>
                          <a:cs typeface="Times New Roman"/>
                        </a:rPr>
                        <a:t>1 heure</a:t>
                      </a:r>
                      <a:endParaRPr/>
                    </a:p>
                  </a:txBody>
                  <a:tcPr marL="48895" marR="48895" marT="9525" marB="0" anchor="ctr">
                    <a:solidFill>
                      <a:schemeClr val="accent5">
                        <a:lumMod val="20000"/>
                        <a:lumOff val="80000"/>
                      </a:schemeClr>
                    </a:solidFill>
                  </a:tcPr>
                </a:tc>
                <a:tc hMerge="1">
                  <a:txBody>
                    <a:bodyPr/>
                    <a:lstStyle/>
                    <a:p>
                      <a:endParaRPr/>
                    </a:p>
                  </a:txBody>
                  <a:tcPr/>
                </a:tc>
                <a:extLst>
                  <a:ext uri="{0D108BD9-81ED-4DB2-BD59-A6C34878D82A}">
                    <a16:rowId xmlns:a16="http://schemas.microsoft.com/office/drawing/2014/main" val="10003"/>
                  </a:ext>
                </a:extLst>
              </a:tr>
              <a:tr h="1305866">
                <a:tc>
                  <a:txBody>
                    <a:bodyPr/>
                    <a:lstStyle/>
                    <a:p>
                      <a:pPr algn="ctr">
                        <a:lnSpc>
                          <a:spcPct val="107000"/>
                        </a:lnSpc>
                        <a:spcAft>
                          <a:spcPts val="0"/>
                        </a:spcAft>
                        <a:defRPr/>
                      </a:pPr>
                      <a:r>
                        <a:rPr lang="fr-FR" sz="1400" b="0">
                          <a:solidFill>
                            <a:schemeClr val="tx1"/>
                          </a:solidFill>
                          <a:latin typeface="Marianne"/>
                          <a:ea typeface="Calibri"/>
                          <a:cs typeface="Times New Roman"/>
                        </a:rPr>
                        <a:t>Évaluation écrite et </a:t>
                      </a:r>
                      <a:r>
                        <a:rPr lang="fr-FR" sz="1050" b="0">
                          <a:solidFill>
                            <a:schemeClr val="tx1"/>
                          </a:solidFill>
                          <a:latin typeface="Marianne"/>
                          <a:ea typeface="Calibri"/>
                          <a:cs typeface="Times New Roman"/>
                        </a:rPr>
                        <a:t>pratique</a:t>
                      </a:r>
                    </a:p>
                  </a:txBody>
                  <a:tcPr marL="48895" marR="48895" marT="9525" marB="0" anchor="ctr">
                    <a:solidFill>
                      <a:srgbClr val="FFE697"/>
                    </a:solidFill>
                  </a:tcPr>
                </a:tc>
                <a:tc gridSpan="2">
                  <a:txBody>
                    <a:bodyPr/>
                    <a:lstStyle/>
                    <a:p>
                      <a:pPr algn="ctr">
                        <a:lnSpc>
                          <a:spcPct val="107000"/>
                        </a:lnSpc>
                        <a:spcAft>
                          <a:spcPts val="0"/>
                        </a:spcAft>
                        <a:defRPr/>
                      </a:pPr>
                      <a:r>
                        <a:rPr lang="fr-FR" sz="1400" b="0">
                          <a:latin typeface="Marianne"/>
                          <a:ea typeface="Calibri"/>
                          <a:cs typeface="Times New Roman"/>
                        </a:rPr>
                        <a:t>Évaluation écrite et pratique (</a:t>
                      </a:r>
                      <a:r>
                        <a:rPr lang="fr-FR" sz="1050" b="0">
                          <a:latin typeface="Marianne"/>
                          <a:ea typeface="Calibri"/>
                          <a:cs typeface="Times New Roman"/>
                        </a:rPr>
                        <a:t>dominante expérimentale)</a:t>
                      </a:r>
                    </a:p>
                  </a:txBody>
                  <a:tcPr marL="48895" marR="48895" marT="9525" marB="0" anchor="ctr">
                    <a:solidFill>
                      <a:schemeClr val="accent5">
                        <a:lumMod val="20000"/>
                        <a:lumOff val="80000"/>
                      </a:schemeClr>
                    </a:solidFill>
                  </a:tcPr>
                </a:tc>
                <a:tc hMerge="1">
                  <a:txBody>
                    <a:bodyPr/>
                    <a:lstStyle/>
                    <a:p>
                      <a:endParaRPr/>
                    </a:p>
                  </a:txBody>
                  <a:tcPr/>
                </a:tc>
                <a:extLst>
                  <a:ext uri="{0D108BD9-81ED-4DB2-BD59-A6C34878D82A}">
                    <a16:rowId xmlns:a16="http://schemas.microsoft.com/office/drawing/2014/main" val="10004"/>
                  </a:ext>
                </a:extLst>
              </a:tr>
              <a:tr h="563930">
                <a:tc>
                  <a:txBody>
                    <a:bodyPr/>
                    <a:lstStyle/>
                    <a:p>
                      <a:pPr algn="ctr">
                        <a:lnSpc>
                          <a:spcPct val="107000"/>
                        </a:lnSpc>
                        <a:spcAft>
                          <a:spcPts val="0"/>
                        </a:spcAft>
                        <a:defRPr/>
                      </a:pPr>
                      <a:r>
                        <a:rPr lang="fr-FR" sz="1400" b="0">
                          <a:solidFill>
                            <a:schemeClr val="tx1"/>
                          </a:solidFill>
                          <a:latin typeface="Marianne"/>
                          <a:ea typeface="Calibri"/>
                          <a:cs typeface="Times New Roman"/>
                        </a:rPr>
                        <a:t>Notée sur 20 points</a:t>
                      </a:r>
                    </a:p>
                  </a:txBody>
                  <a:tcPr marL="48895" marR="48895" marT="9525" marB="0" anchor="ctr">
                    <a:solidFill>
                      <a:srgbClr val="FFE697"/>
                    </a:solidFill>
                  </a:tcPr>
                </a:tc>
                <a:tc gridSpan="2">
                  <a:txBody>
                    <a:bodyPr/>
                    <a:lstStyle/>
                    <a:p>
                      <a:pPr algn="ctr">
                        <a:lnSpc>
                          <a:spcPct val="107000"/>
                        </a:lnSpc>
                        <a:spcAft>
                          <a:spcPts val="0"/>
                        </a:spcAft>
                        <a:defRPr/>
                      </a:pPr>
                      <a:r>
                        <a:rPr lang="fr-FR" sz="1400" b="0">
                          <a:latin typeface="Marianne"/>
                          <a:ea typeface="Calibri"/>
                          <a:cs typeface="Times New Roman"/>
                        </a:rPr>
                        <a:t>Notée sur 20 points</a:t>
                      </a:r>
                    </a:p>
                  </a:txBody>
                  <a:tcPr marL="48895" marR="48895" marT="9525" marB="0" anchor="ctr">
                    <a:solidFill>
                      <a:schemeClr val="accent5">
                        <a:lumMod val="20000"/>
                        <a:lumOff val="80000"/>
                      </a:schemeClr>
                    </a:solidFill>
                  </a:tcPr>
                </a:tc>
                <a:tc hMerge="1">
                  <a:txBody>
                    <a:bodyPr/>
                    <a:lstStyle/>
                    <a:p>
                      <a:endParaRPr/>
                    </a:p>
                  </a:txBody>
                  <a:tcPr/>
                </a:tc>
                <a:extLst>
                  <a:ext uri="{0D108BD9-81ED-4DB2-BD59-A6C34878D82A}">
                    <a16:rowId xmlns:a16="http://schemas.microsoft.com/office/drawing/2014/main" val="10005"/>
                  </a:ext>
                </a:extLst>
              </a:tr>
            </a:tbl>
          </a:graphicData>
        </a:graphic>
      </p:graphicFrame>
      <p:sp>
        <p:nvSpPr>
          <p:cNvPr id="9" name="ZoneTexte 8"/>
          <p:cNvSpPr txBox="1"/>
          <p:nvPr/>
        </p:nvSpPr>
        <p:spPr bwMode="auto">
          <a:xfrm>
            <a:off x="118095" y="1819032"/>
            <a:ext cx="3452648" cy="369332"/>
          </a:xfrm>
          <a:prstGeom prst="rect">
            <a:avLst/>
          </a:prstGeom>
          <a:noFill/>
        </p:spPr>
        <p:txBody>
          <a:bodyPr wrap="square" rtlCol="0">
            <a:spAutoFit/>
          </a:bodyPr>
          <a:lstStyle/>
          <a:p>
            <a:pPr>
              <a:defRPr/>
            </a:pPr>
            <a:r>
              <a:rPr lang="fr-FR"/>
              <a:t>Modalités en CCF</a:t>
            </a:r>
          </a:p>
        </p:txBody>
      </p:sp>
      <p:sp>
        <p:nvSpPr>
          <p:cNvPr id="10" name="ZoneTexte 9"/>
          <p:cNvSpPr txBox="1"/>
          <p:nvPr/>
        </p:nvSpPr>
        <p:spPr bwMode="auto">
          <a:xfrm>
            <a:off x="4776659" y="1889888"/>
            <a:ext cx="3452648" cy="369332"/>
          </a:xfrm>
          <a:prstGeom prst="rect">
            <a:avLst/>
          </a:prstGeom>
          <a:noFill/>
        </p:spPr>
        <p:txBody>
          <a:bodyPr wrap="square" rtlCol="0">
            <a:spAutoFit/>
          </a:bodyPr>
          <a:lstStyle/>
          <a:p>
            <a:pPr>
              <a:defRPr/>
            </a:pPr>
            <a:r>
              <a:rPr lang="fr-FR"/>
              <a:t>Modalités épreuve ponctuelle</a:t>
            </a:r>
          </a:p>
        </p:txBody>
      </p:sp>
      <p:sp>
        <p:nvSpPr>
          <p:cNvPr id="11" name="Rectangle 10"/>
          <p:cNvSpPr/>
          <p:nvPr/>
        </p:nvSpPr>
        <p:spPr bwMode="auto">
          <a:xfrm>
            <a:off x="47299" y="1570794"/>
            <a:ext cx="4658564" cy="463050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2" name="Rectangle 11"/>
          <p:cNvSpPr/>
          <p:nvPr/>
        </p:nvSpPr>
        <p:spPr bwMode="auto">
          <a:xfrm>
            <a:off x="4768919" y="1555420"/>
            <a:ext cx="4327783" cy="4645875"/>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Tree>
    <p:extLst>
      <p:ext uri="{BB962C8B-B14F-4D97-AF65-F5344CB8AC3E}">
        <p14:creationId xmlns:p14="http://schemas.microsoft.com/office/powerpoint/2010/main" val="19016479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334306"/>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a:t>
            </a:r>
            <a:r>
              <a:rPr lang="fr-FR" sz="2400" b="1">
                <a:solidFill>
                  <a:schemeClr val="tx2">
                    <a:lumMod val="20000"/>
                    <a:lumOff val="80000"/>
                  </a:schemeClr>
                </a:solidFill>
                <a:latin typeface="Marianne"/>
              </a:rPr>
              <a:t>- </a:t>
            </a:r>
            <a:r>
              <a:rPr lang="fr-FR" sz="2400" b="1">
                <a:solidFill>
                  <a:schemeClr val="accent1">
                    <a:lumMod val="40000"/>
                    <a:lumOff val="60000"/>
                  </a:schemeClr>
                </a:solidFill>
                <a:latin typeface="Marianne"/>
              </a:rPr>
              <a:t>BAC PRO – BP - </a:t>
            </a:r>
            <a:r>
              <a:rPr lang="fr-FR" sz="2400" b="1">
                <a:solidFill>
                  <a:schemeClr val="accent6"/>
                </a:solidFill>
                <a:latin typeface="Marianne"/>
              </a:rPr>
              <a:t>BMA</a:t>
            </a:r>
            <a:endParaRPr lang="fr-FR" sz="2400" b="1">
              <a:solidFill>
                <a:srgbClr val="0039AC"/>
              </a:solidFill>
              <a:latin typeface="Marianne"/>
            </a:endParaRPr>
          </a:p>
        </p:txBody>
      </p:sp>
      <p:graphicFrame>
        <p:nvGraphicFramePr>
          <p:cNvPr id="16" name="Tableau 15"/>
          <p:cNvGraphicFramePr>
            <a:graphicFrameLocks noGrp="1"/>
          </p:cNvGraphicFramePr>
          <p:nvPr/>
        </p:nvGraphicFramePr>
        <p:xfrm>
          <a:off x="4788347" y="1947915"/>
          <a:ext cx="4182232" cy="4045205"/>
        </p:xfrm>
        <a:graphic>
          <a:graphicData uri="http://schemas.openxmlformats.org/drawingml/2006/table">
            <a:tbl>
              <a:tblPr firstRow="1" firstCol="1" bandRow="1"/>
              <a:tblGrid>
                <a:gridCol w="4182232">
                  <a:extLst>
                    <a:ext uri="{9D8B030D-6E8A-4147-A177-3AD203B41FA5}">
                      <a16:colId xmlns:a16="http://schemas.microsoft.com/office/drawing/2014/main" val="20000"/>
                    </a:ext>
                  </a:extLst>
                </a:gridCol>
              </a:tblGrid>
              <a:tr h="268975">
                <a:tc>
                  <a:txBody>
                    <a:bodyPr/>
                    <a:lstStyle/>
                    <a:p>
                      <a:pPr marR="38735" algn="ctr">
                        <a:lnSpc>
                          <a:spcPct val="107000"/>
                        </a:lnSpc>
                        <a:spcAft>
                          <a:spcPts val="0"/>
                        </a:spcAft>
                        <a:defRPr/>
                      </a:pPr>
                      <a:r>
                        <a:rPr lang="fr-FR" sz="1100" b="1">
                          <a:solidFill>
                            <a:schemeClr val="tx1"/>
                          </a:solidFill>
                          <a:latin typeface="Marianne"/>
                          <a:ea typeface="Arial"/>
                          <a:cs typeface="Arial"/>
                        </a:rPr>
                        <a:t>CCF </a:t>
                      </a:r>
                      <a:r>
                        <a:rPr lang="fr-FR" sz="1100" b="0">
                          <a:solidFill>
                            <a:schemeClr val="tx1"/>
                          </a:solidFill>
                          <a:latin typeface="Marianne"/>
                          <a:ea typeface="Arial"/>
                          <a:cs typeface="Arial"/>
                        </a:rPr>
                        <a:t>ou</a:t>
                      </a:r>
                      <a:r>
                        <a:rPr lang="fr-FR" sz="1100" b="1">
                          <a:solidFill>
                            <a:schemeClr val="tx1"/>
                          </a:solidFill>
                          <a:latin typeface="Marianne"/>
                          <a:ea typeface="Arial"/>
                          <a:cs typeface="Arial"/>
                        </a:rPr>
                        <a:t> EPREUVE PONCTUELLE</a:t>
                      </a:r>
                      <a:endParaRPr lang="fr-FR" sz="1100" b="1">
                        <a:solidFill>
                          <a:schemeClr val="tx1"/>
                        </a:solidFill>
                        <a:latin typeface="Marianne"/>
                        <a:ea typeface="Calibri"/>
                        <a:cs typeface="Times New Roman"/>
                      </a:endParaRPr>
                    </a:p>
                  </a:txBody>
                  <a:tcPr marL="46673" marR="46673" marT="9092" marB="0" anchor="ctr">
                    <a:solidFill>
                      <a:srgbClr val="009999"/>
                    </a:solidFill>
                  </a:tcPr>
                </a:tc>
                <a:extLst>
                  <a:ext uri="{0D108BD9-81ED-4DB2-BD59-A6C34878D82A}">
                    <a16:rowId xmlns:a16="http://schemas.microsoft.com/office/drawing/2014/main" val="10000"/>
                  </a:ext>
                </a:extLst>
              </a:tr>
              <a:tr h="3708175">
                <a:tc>
                  <a:txBody>
                    <a:bodyPr/>
                    <a:lstStyle/>
                    <a:p>
                      <a:pPr algn="l">
                        <a:lnSpc>
                          <a:spcPct val="107000"/>
                        </a:lnSpc>
                        <a:spcAft>
                          <a:spcPts val="0"/>
                        </a:spcAft>
                        <a:defRPr/>
                      </a:pPr>
                      <a:r>
                        <a:rPr lang="fr-FR" sz="1100" b="1" u="sng">
                          <a:solidFill>
                            <a:srgbClr val="FF0000"/>
                          </a:solidFill>
                        </a:rPr>
                        <a:t>Sujet à dominante expérimentale</a:t>
                      </a:r>
                      <a:r>
                        <a:rPr lang="fr-FR" sz="1100" b="0">
                          <a:solidFill>
                            <a:schemeClr val="tx1"/>
                          </a:solidFill>
                        </a:rPr>
                        <a:t>, qui implique la réalisation effective par le candidat d'une ou plusieurs expériences, éventuellement assistées par ordinateur.</a:t>
                      </a:r>
                      <a:endParaRPr/>
                    </a:p>
                    <a:p>
                      <a:pPr algn="l">
                        <a:lnSpc>
                          <a:spcPct val="107000"/>
                        </a:lnSpc>
                        <a:spcAft>
                          <a:spcPts val="0"/>
                        </a:spcAft>
                        <a:defRPr/>
                      </a:pPr>
                      <a:r>
                        <a:rPr lang="fr-FR" sz="1100" b="1">
                          <a:solidFill>
                            <a:schemeClr val="tx1"/>
                          </a:solidFill>
                        </a:rPr>
                        <a:t>Il est demandé au candidat :</a:t>
                      </a:r>
                      <a:endParaRPr/>
                    </a:p>
                    <a:p>
                      <a:pPr marL="171450" indent="-171450" algn="l">
                        <a:lnSpc>
                          <a:spcPct val="107000"/>
                        </a:lnSpc>
                        <a:spcAft>
                          <a:spcPts val="0"/>
                        </a:spcAft>
                        <a:buFontTx/>
                        <a:buChar char="-"/>
                        <a:defRPr/>
                      </a:pPr>
                      <a:r>
                        <a:rPr lang="fr-FR" sz="1100" b="0">
                          <a:solidFill>
                            <a:schemeClr val="tx1"/>
                          </a:solidFill>
                        </a:rPr>
                        <a:t>de mettre en œuvre un protocole expérimental ;</a:t>
                      </a:r>
                      <a:br>
                        <a:rPr lang="fr-FR" sz="1100" b="0">
                          <a:solidFill>
                            <a:schemeClr val="tx1"/>
                          </a:solidFill>
                        </a:rPr>
                      </a:br>
                      <a:r>
                        <a:rPr lang="fr-FR" sz="1100" b="0">
                          <a:solidFill>
                            <a:schemeClr val="tx1"/>
                          </a:solidFill>
                        </a:rPr>
                        <a:t>- </a:t>
                      </a:r>
                      <a:r>
                        <a:rPr lang="fr-FR" sz="1100" b="0" u="sng">
                          <a:solidFill>
                            <a:schemeClr val="tx1"/>
                          </a:solidFill>
                        </a:rPr>
                        <a:t>d'utiliser correctement le matériel </a:t>
                      </a:r>
                      <a:r>
                        <a:rPr lang="fr-FR" sz="1100" b="0">
                          <a:solidFill>
                            <a:schemeClr val="tx1"/>
                          </a:solidFill>
                        </a:rPr>
                        <a:t>mis à sa disposition ;</a:t>
                      </a:r>
                      <a:br>
                        <a:rPr lang="fr-FR" sz="1100" b="0">
                          <a:solidFill>
                            <a:schemeClr val="tx1"/>
                          </a:solidFill>
                        </a:rPr>
                      </a:br>
                      <a:r>
                        <a:rPr lang="fr-FR" sz="1100" b="0">
                          <a:solidFill>
                            <a:schemeClr val="tx1"/>
                          </a:solidFill>
                        </a:rPr>
                        <a:t>- de mettre en œuvre, en les justifiant, les procédures et consignes de sécurité adaptées ;</a:t>
                      </a:r>
                      <a:br>
                        <a:rPr lang="fr-FR" sz="1100" b="0">
                          <a:solidFill>
                            <a:schemeClr val="tx1"/>
                          </a:solidFill>
                        </a:rPr>
                      </a:br>
                      <a:r>
                        <a:rPr lang="fr-FR" sz="1100" b="0">
                          <a:solidFill>
                            <a:schemeClr val="tx1"/>
                          </a:solidFill>
                        </a:rPr>
                        <a:t>- de montrer qu'il connaît le vocabulaire, les symboles, les grandeurs et les unités utilisés lors de la situation d'évaluation ;</a:t>
                      </a:r>
                      <a:br>
                        <a:rPr lang="fr-FR" sz="1100" b="0">
                          <a:solidFill>
                            <a:schemeClr val="tx1"/>
                          </a:solidFill>
                        </a:rPr>
                      </a:br>
                      <a:r>
                        <a:rPr lang="fr-FR" sz="1100" b="0">
                          <a:solidFill>
                            <a:schemeClr val="tx1"/>
                          </a:solidFill>
                        </a:rPr>
                        <a:t>- d'utiliser des définitions, des lois et des modèles pour répondre aux questions posées ;</a:t>
                      </a:r>
                      <a:br>
                        <a:rPr lang="fr-FR" sz="1100" b="0">
                          <a:solidFill>
                            <a:schemeClr val="tx1"/>
                          </a:solidFill>
                        </a:rPr>
                      </a:br>
                      <a:r>
                        <a:rPr lang="fr-FR" sz="1100" b="0">
                          <a:solidFill>
                            <a:schemeClr val="tx1"/>
                          </a:solidFill>
                        </a:rPr>
                        <a:t>- d'utiliser une ou plusieurs relations quantitatives. Ces relations sont données lorsqu'elles ne sont pas explicitement répertoriées dans la colonne « connaissances » du programme ;</a:t>
                      </a:r>
                      <a:br>
                        <a:rPr lang="fr-FR" sz="1100" b="0">
                          <a:solidFill>
                            <a:schemeClr val="tx1"/>
                          </a:solidFill>
                        </a:rPr>
                      </a:br>
                      <a:r>
                        <a:rPr lang="fr-FR" sz="1100" b="0">
                          <a:solidFill>
                            <a:schemeClr val="tx1"/>
                          </a:solidFill>
                        </a:rPr>
                        <a:t>- d'estimer simplement la précision des mesures qu'il est amené à réaliser ;</a:t>
                      </a:r>
                      <a:br>
                        <a:rPr lang="fr-FR" sz="1100" b="0">
                          <a:solidFill>
                            <a:schemeClr val="tx1"/>
                          </a:solidFill>
                        </a:rPr>
                      </a:br>
                      <a:r>
                        <a:rPr lang="fr-FR" sz="1100" b="0">
                          <a:solidFill>
                            <a:schemeClr val="tx1"/>
                          </a:solidFill>
                        </a:rPr>
                        <a:t>- d'interpréter et valider les résultats des travaux réalisés et d'en rendre compte, notamment par écrit.</a:t>
                      </a:r>
                      <a:endParaRPr/>
                    </a:p>
                    <a:p>
                      <a:pPr marL="0" indent="0" algn="l">
                        <a:lnSpc>
                          <a:spcPct val="107000"/>
                        </a:lnSpc>
                        <a:spcAft>
                          <a:spcPts val="0"/>
                        </a:spcAft>
                        <a:buFontTx/>
                        <a:buNone/>
                        <a:defRPr/>
                      </a:pPr>
                      <a:r>
                        <a:rPr lang="fr-FR" sz="1100" b="1" u="sng">
                          <a:solidFill>
                            <a:srgbClr val="FF0000"/>
                          </a:solidFill>
                        </a:rPr>
                        <a:t>Sujet élaboré qui permet d'évaluer par sondage des compétences terminales telles que définies dans le programme</a:t>
                      </a:r>
                      <a:r>
                        <a:rPr lang="fr-FR" sz="1100" u="sng"/>
                        <a:t>.</a:t>
                      </a:r>
                      <a:endParaRPr lang="fr-FR" sz="1100" b="0" u="sng">
                        <a:solidFill>
                          <a:schemeClr val="tx1"/>
                        </a:solidFill>
                        <a:latin typeface="Marianne"/>
                        <a:ea typeface="Calibri"/>
                        <a:cs typeface="Times New Roman"/>
                      </a:endParaRPr>
                    </a:p>
                  </a:txBody>
                  <a:tcPr marL="46673" marR="46673" marT="9092" marB="0" anchor="ctr">
                    <a:solidFill>
                      <a:srgbClr val="009999"/>
                    </a:solidFill>
                  </a:tcPr>
                </a:tc>
                <a:extLst>
                  <a:ext uri="{0D108BD9-81ED-4DB2-BD59-A6C34878D82A}">
                    <a16:rowId xmlns:a16="http://schemas.microsoft.com/office/drawing/2014/main" val="10001"/>
                  </a:ext>
                </a:extLst>
              </a:tr>
            </a:tbl>
          </a:graphicData>
        </a:graphic>
      </p:graphicFrame>
      <p:sp>
        <p:nvSpPr>
          <p:cNvPr id="17" name="Rectangle 16"/>
          <p:cNvSpPr/>
          <p:nvPr/>
        </p:nvSpPr>
        <p:spPr bwMode="auto">
          <a:xfrm>
            <a:off x="63064" y="1570794"/>
            <a:ext cx="4530782"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19" name="ZoneTexte 18"/>
          <p:cNvSpPr txBox="1"/>
          <p:nvPr/>
        </p:nvSpPr>
        <p:spPr bwMode="auto">
          <a:xfrm>
            <a:off x="156806" y="1584963"/>
            <a:ext cx="3452648" cy="369332"/>
          </a:xfrm>
          <a:prstGeom prst="rect">
            <a:avLst/>
          </a:prstGeom>
          <a:noFill/>
        </p:spPr>
        <p:txBody>
          <a:bodyPr wrap="square" rtlCol="0">
            <a:spAutoFit/>
          </a:bodyPr>
          <a:lstStyle/>
          <a:p>
            <a:pPr>
              <a:defRPr/>
            </a:pPr>
            <a:r>
              <a:rPr lang="fr-FR"/>
              <a:t>MATHEMATIQUES</a:t>
            </a:r>
          </a:p>
        </p:txBody>
      </p:sp>
      <p:sp>
        <p:nvSpPr>
          <p:cNvPr id="20" name="Rectangle 19"/>
          <p:cNvSpPr/>
          <p:nvPr/>
        </p:nvSpPr>
        <p:spPr bwMode="auto">
          <a:xfrm>
            <a:off x="4674379" y="1570794"/>
            <a:ext cx="4438089" cy="4404337"/>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fr-FR"/>
          </a:p>
        </p:txBody>
      </p:sp>
      <p:sp>
        <p:nvSpPr>
          <p:cNvPr id="21" name="ZoneTexte 20"/>
          <p:cNvSpPr txBox="1"/>
          <p:nvPr/>
        </p:nvSpPr>
        <p:spPr bwMode="auto">
          <a:xfrm>
            <a:off x="4788347" y="1585398"/>
            <a:ext cx="3452648" cy="369332"/>
          </a:xfrm>
          <a:prstGeom prst="rect">
            <a:avLst/>
          </a:prstGeom>
          <a:noFill/>
        </p:spPr>
        <p:txBody>
          <a:bodyPr wrap="square" rtlCol="0">
            <a:spAutoFit/>
          </a:bodyPr>
          <a:lstStyle/>
          <a:p>
            <a:pPr>
              <a:defRPr/>
            </a:pPr>
            <a:r>
              <a:rPr lang="fr-FR"/>
              <a:t>PHYSIQUE - CHIMIE</a:t>
            </a:r>
          </a:p>
        </p:txBody>
      </p:sp>
      <p:graphicFrame>
        <p:nvGraphicFramePr>
          <p:cNvPr id="10" name="Tableau 9"/>
          <p:cNvGraphicFramePr>
            <a:graphicFrameLocks noGrp="1"/>
          </p:cNvGraphicFramePr>
          <p:nvPr/>
        </p:nvGraphicFramePr>
        <p:xfrm>
          <a:off x="237339" y="1956094"/>
          <a:ext cx="4182232" cy="3977150"/>
        </p:xfrm>
        <a:graphic>
          <a:graphicData uri="http://schemas.openxmlformats.org/drawingml/2006/table">
            <a:tbl>
              <a:tblPr firstRow="1" firstCol="1" bandRow="1"/>
              <a:tblGrid>
                <a:gridCol w="4182232">
                  <a:extLst>
                    <a:ext uri="{9D8B030D-6E8A-4147-A177-3AD203B41FA5}">
                      <a16:colId xmlns:a16="http://schemas.microsoft.com/office/drawing/2014/main" val="20000"/>
                    </a:ext>
                  </a:extLst>
                </a:gridCol>
              </a:tblGrid>
              <a:tr h="268975">
                <a:tc>
                  <a:txBody>
                    <a:bodyPr/>
                    <a:lstStyle/>
                    <a:p>
                      <a:pPr marR="38735" algn="ctr">
                        <a:lnSpc>
                          <a:spcPct val="107000"/>
                        </a:lnSpc>
                        <a:spcAft>
                          <a:spcPts val="0"/>
                        </a:spcAft>
                        <a:defRPr/>
                      </a:pPr>
                      <a:r>
                        <a:rPr lang="fr-FR" sz="1100" b="1">
                          <a:solidFill>
                            <a:schemeClr val="tx1"/>
                          </a:solidFill>
                          <a:latin typeface="Marianne"/>
                          <a:ea typeface="Arial"/>
                          <a:cs typeface="Arial"/>
                        </a:rPr>
                        <a:t>CCF </a:t>
                      </a:r>
                      <a:r>
                        <a:rPr lang="fr-FR" sz="1100" b="0">
                          <a:solidFill>
                            <a:schemeClr val="tx1"/>
                          </a:solidFill>
                          <a:latin typeface="Marianne"/>
                          <a:ea typeface="Arial"/>
                          <a:cs typeface="Arial"/>
                        </a:rPr>
                        <a:t>ou</a:t>
                      </a:r>
                      <a:r>
                        <a:rPr lang="fr-FR" sz="1100" b="1">
                          <a:solidFill>
                            <a:schemeClr val="tx1"/>
                          </a:solidFill>
                          <a:latin typeface="Marianne"/>
                          <a:ea typeface="Arial"/>
                          <a:cs typeface="Arial"/>
                        </a:rPr>
                        <a:t> EPREUVE PONCTUELLE</a:t>
                      </a:r>
                      <a:endParaRPr lang="fr-FR" sz="1100" b="1">
                        <a:solidFill>
                          <a:schemeClr val="tx1"/>
                        </a:solidFill>
                        <a:latin typeface="Marianne"/>
                        <a:ea typeface="Calibri"/>
                        <a:cs typeface="Times New Roman"/>
                      </a:endParaRPr>
                    </a:p>
                  </a:txBody>
                  <a:tcPr marL="46673" marR="46673" marT="9092" marB="0" anchor="ctr">
                    <a:solidFill>
                      <a:srgbClr val="FFC000"/>
                    </a:solidFill>
                  </a:tcPr>
                </a:tc>
                <a:extLst>
                  <a:ext uri="{0D108BD9-81ED-4DB2-BD59-A6C34878D82A}">
                    <a16:rowId xmlns:a16="http://schemas.microsoft.com/office/drawing/2014/main" val="10000"/>
                  </a:ext>
                </a:extLst>
              </a:tr>
              <a:tr h="3708175">
                <a:tc>
                  <a:txBody>
                    <a:bodyPr/>
                    <a:lstStyle/>
                    <a:p>
                      <a:pPr algn="l">
                        <a:lnSpc>
                          <a:spcPct val="107000"/>
                        </a:lnSpc>
                        <a:spcAft>
                          <a:spcPts val="0"/>
                        </a:spcAft>
                        <a:defRPr/>
                      </a:pPr>
                      <a:r>
                        <a:rPr lang="fr-FR" sz="1100" b="0">
                          <a:solidFill>
                            <a:schemeClr val="tx1"/>
                          </a:solidFill>
                          <a:latin typeface="Marianne"/>
                          <a:ea typeface="Calibri"/>
                          <a:cs typeface="Times New Roman"/>
                        </a:rPr>
                        <a:t>Un (au moins) des exercices comporte une (ou des) question(s) dont </a:t>
                      </a:r>
                      <a:r>
                        <a:rPr lang="fr-FR" sz="1100" b="1" u="sng">
                          <a:solidFill>
                            <a:srgbClr val="FF0000"/>
                          </a:solidFill>
                          <a:latin typeface="Marianne"/>
                          <a:ea typeface="Calibri"/>
                          <a:cs typeface="Times New Roman"/>
                        </a:rPr>
                        <a:t>la résolution nécessite l'utilisation d'outils numériques </a:t>
                      </a:r>
                      <a:r>
                        <a:rPr lang="fr-FR" sz="1100" b="0">
                          <a:solidFill>
                            <a:schemeClr val="tx1"/>
                          </a:solidFill>
                          <a:latin typeface="Marianne"/>
                          <a:ea typeface="Calibri"/>
                          <a:cs typeface="Times New Roman"/>
                        </a:rPr>
                        <a:t>(logiciels ou calculatrices) par les candidats et qui permettent d'évaluer les capacités à expérimenter, à simuler, à mettre en œuvre un algorithme, à émettre des conjectures ou contrôler leur vraisemblance.</a:t>
                      </a:r>
                      <a:endParaRPr/>
                    </a:p>
                    <a:p>
                      <a:pPr algn="l">
                        <a:lnSpc>
                          <a:spcPct val="107000"/>
                        </a:lnSpc>
                        <a:spcAft>
                          <a:spcPts val="0"/>
                        </a:spcAft>
                        <a:defRPr/>
                      </a:pPr>
                      <a:endParaRPr lang="fr-FR" sz="1100" b="0">
                        <a:solidFill>
                          <a:schemeClr val="tx1"/>
                        </a:solidFill>
                        <a:latin typeface="Marianne"/>
                        <a:ea typeface="Calibri"/>
                        <a:cs typeface="Times New Roman"/>
                      </a:endParaRPr>
                    </a:p>
                    <a:p>
                      <a:pPr marL="0" marR="0" indent="0" algn="l" defTabSz="457200">
                        <a:lnSpc>
                          <a:spcPct val="107000"/>
                        </a:lnSpc>
                        <a:spcBef>
                          <a:spcPts val="0"/>
                        </a:spcBef>
                        <a:spcAft>
                          <a:spcPts val="0"/>
                        </a:spcAft>
                        <a:buClrTx/>
                        <a:buSzTx/>
                        <a:buFontTx/>
                        <a:buNone/>
                        <a:defRPr/>
                      </a:pPr>
                      <a:r>
                        <a:rPr lang="fr-FR" sz="1100" b="0">
                          <a:solidFill>
                            <a:schemeClr val="tx1"/>
                          </a:solidFill>
                          <a:latin typeface="Marianne"/>
                          <a:ea typeface="Calibri"/>
                          <a:cs typeface="Times New Roman"/>
                        </a:rPr>
                        <a:t> </a:t>
                      </a:r>
                      <a:r>
                        <a:rPr lang="fr-FR" sz="1100" b="1" u="sng">
                          <a:solidFill>
                            <a:srgbClr val="FF0000"/>
                          </a:solidFill>
                          <a:latin typeface="Marianne"/>
                          <a:ea typeface="Calibri"/>
                          <a:cs typeface="Times New Roman"/>
                        </a:rPr>
                        <a:t>Le sujet recouvre une part aussi large que possible du programme</a:t>
                      </a:r>
                      <a:r>
                        <a:rPr lang="fr-FR" sz="1100" b="0">
                          <a:solidFill>
                            <a:schemeClr val="tx1"/>
                          </a:solidFill>
                          <a:latin typeface="Marianne"/>
                          <a:ea typeface="Calibri"/>
                          <a:cs typeface="Times New Roman"/>
                        </a:rPr>
                        <a:t>.</a:t>
                      </a:r>
                      <a:endParaRPr/>
                    </a:p>
                    <a:p>
                      <a:pPr algn="l">
                        <a:lnSpc>
                          <a:spcPct val="107000"/>
                        </a:lnSpc>
                        <a:spcAft>
                          <a:spcPts val="0"/>
                        </a:spcAft>
                        <a:defRPr/>
                      </a:pPr>
                      <a:endParaRPr lang="fr-FR" sz="1100" b="0">
                        <a:solidFill>
                          <a:schemeClr val="tx1"/>
                        </a:solidFill>
                        <a:latin typeface="Marianne"/>
                        <a:ea typeface="Calibri"/>
                        <a:cs typeface="Times New Roman"/>
                      </a:endParaRPr>
                    </a:p>
                  </a:txBody>
                  <a:tcPr marL="46673" marR="46673" marT="9092" marB="0" anchor="ctr">
                    <a:solidFill>
                      <a:srgbClr val="FFC000"/>
                    </a:solidFill>
                  </a:tcPr>
                </a:tc>
                <a:extLst>
                  <a:ext uri="{0D108BD9-81ED-4DB2-BD59-A6C34878D82A}">
                    <a16:rowId xmlns:a16="http://schemas.microsoft.com/office/drawing/2014/main" val="10001"/>
                  </a:ext>
                </a:extLst>
              </a:tr>
            </a:tbl>
          </a:graphicData>
        </a:graphic>
      </p:graphicFrame>
      <p:sp>
        <p:nvSpPr>
          <p:cNvPr id="11" name="ZoneTexte 10"/>
          <p:cNvSpPr txBox="1"/>
          <p:nvPr/>
        </p:nvSpPr>
        <p:spPr bwMode="auto">
          <a:xfrm>
            <a:off x="482139" y="6393431"/>
            <a:ext cx="8768450" cy="253916"/>
          </a:xfrm>
          <a:prstGeom prst="rect">
            <a:avLst/>
          </a:prstGeom>
          <a:noFill/>
        </p:spPr>
        <p:txBody>
          <a:bodyPr wrap="square" rtlCol="0">
            <a:spAutoFit/>
          </a:bodyPr>
          <a:lstStyle/>
          <a:p>
            <a:pPr>
              <a:defRPr/>
            </a:pPr>
            <a:r>
              <a:rPr lang="fr-FR" sz="1050" i="1" u="sng">
                <a:latin typeface="Marianne"/>
                <a:hlinkClick r:id="rId2" tooltip="https://www.education.gouv.fr/bo/21/Hebdo28/MENE2118793A.htm"/>
              </a:rPr>
              <a:t>BO n°28 du 15 juillet 2021 </a:t>
            </a:r>
            <a:r>
              <a:rPr lang="fr-FR" sz="1050" i="1">
                <a:latin typeface="Marianne"/>
              </a:rPr>
              <a:t>– </a:t>
            </a:r>
            <a:r>
              <a:rPr lang="fr-FR" sz="1050" i="1" u="sng">
                <a:latin typeface="Marianne"/>
                <a:hlinkClick r:id="rId3" tooltip="https://cache.media.education.gouv.fr/file/28/52/2/ensel793_annexe3_1415522.pdf"/>
              </a:rPr>
              <a:t>Annexe 3 : Définition de l’épreuve de mathématiques et de physique-chimie du brevet des métiers d’art</a:t>
            </a:r>
            <a:endParaRPr lang="fr-FR" sz="1050" i="1">
              <a:latin typeface="Marianne"/>
            </a:endParaRPr>
          </a:p>
        </p:txBody>
      </p:sp>
    </p:spTree>
    <p:extLst>
      <p:ext uri="{BB962C8B-B14F-4D97-AF65-F5344CB8AC3E}">
        <p14:creationId xmlns:p14="http://schemas.microsoft.com/office/powerpoint/2010/main" val="8382596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709306" y="589892"/>
            <a:ext cx="8784000" cy="980902"/>
          </a:xfrm>
        </p:spPr>
        <p:txBody>
          <a:bodyPr/>
          <a:lstStyle/>
          <a:p>
            <a:pPr>
              <a:defRPr/>
            </a:pPr>
            <a:r>
              <a:rPr lang="fr-FR" sz="2400" b="1">
                <a:solidFill>
                  <a:schemeClr val="accent1">
                    <a:lumMod val="50000"/>
                  </a:schemeClr>
                </a:solidFill>
                <a:latin typeface="Marianne"/>
              </a:rPr>
              <a:t>Mathématiques - Physique-Chimie</a:t>
            </a:r>
            <a:br>
              <a:rPr lang="fr-FR" sz="2400" b="1">
                <a:solidFill>
                  <a:schemeClr val="accent1">
                    <a:lumMod val="50000"/>
                  </a:schemeClr>
                </a:solidFill>
                <a:latin typeface="Marianne"/>
              </a:rPr>
            </a:br>
            <a:r>
              <a:rPr lang="fr-FR" sz="2400" b="1">
                <a:solidFill>
                  <a:schemeClr val="accent1">
                    <a:lumMod val="50000"/>
                  </a:schemeClr>
                </a:solidFill>
                <a:latin typeface="Marianne"/>
              </a:rPr>
              <a:t>Modalités d’évaluation en </a:t>
            </a:r>
            <a:r>
              <a:rPr lang="fr-FR" sz="2400" b="1">
                <a:solidFill>
                  <a:schemeClr val="accent1">
                    <a:lumMod val="40000"/>
                    <a:lumOff val="60000"/>
                  </a:schemeClr>
                </a:solidFill>
                <a:latin typeface="Marianne"/>
              </a:rPr>
              <a:t>CAP - BAC PRO – BP - </a:t>
            </a:r>
            <a:r>
              <a:rPr lang="fr-FR" sz="2400" b="1">
                <a:solidFill>
                  <a:schemeClr val="accent6"/>
                </a:solidFill>
                <a:latin typeface="Marianne"/>
              </a:rPr>
              <a:t>BMA</a:t>
            </a:r>
            <a:r>
              <a:rPr lang="fr-FR" sz="2400" b="1">
                <a:solidFill>
                  <a:schemeClr val="accent1">
                    <a:lumMod val="40000"/>
                    <a:lumOff val="60000"/>
                  </a:schemeClr>
                </a:solidFill>
                <a:latin typeface="Marianne"/>
              </a:rPr>
              <a:t/>
            </a:r>
            <a:br>
              <a:rPr lang="fr-FR" sz="2400" b="1">
                <a:solidFill>
                  <a:schemeClr val="accent1">
                    <a:lumMod val="40000"/>
                    <a:lumOff val="60000"/>
                  </a:schemeClr>
                </a:solidFill>
                <a:latin typeface="Marianne"/>
              </a:rPr>
            </a:br>
            <a:endParaRPr lang="fr-FR" sz="2400" b="1">
              <a:solidFill>
                <a:schemeClr val="accent1">
                  <a:lumMod val="40000"/>
                  <a:lumOff val="60000"/>
                </a:schemeClr>
              </a:solidFill>
              <a:latin typeface="Marianne"/>
            </a:endParaRPr>
          </a:p>
        </p:txBody>
      </p:sp>
      <p:sp>
        <p:nvSpPr>
          <p:cNvPr id="9" name="ZoneTexte 8"/>
          <p:cNvSpPr txBox="1"/>
          <p:nvPr/>
        </p:nvSpPr>
        <p:spPr bwMode="auto">
          <a:xfrm>
            <a:off x="4565245" y="1996733"/>
            <a:ext cx="4272455" cy="1754326"/>
          </a:xfrm>
          <a:prstGeom prst="rect">
            <a:avLst/>
          </a:prstGeom>
          <a:noFill/>
        </p:spPr>
        <p:txBody>
          <a:bodyPr wrap="square" rtlCol="0">
            <a:spAutoFit/>
          </a:bodyPr>
          <a:lstStyle/>
          <a:p>
            <a:pPr algn="ctr">
              <a:defRPr/>
            </a:pPr>
            <a:r>
              <a:rPr lang="fr-FR">
                <a:solidFill>
                  <a:srgbClr val="0039AC"/>
                </a:solidFill>
                <a:latin typeface="Marianne"/>
              </a:rPr>
              <a:t>Grille nationale d’évaluation en mathématiques et physique-chimie identique à celle du Baccalauréat professionnel</a:t>
            </a:r>
            <a:endParaRPr/>
          </a:p>
          <a:p>
            <a:pPr>
              <a:defRPr/>
            </a:pPr>
            <a:endParaRPr lang="fr-FR"/>
          </a:p>
          <a:p>
            <a:pPr>
              <a:defRPr/>
            </a:pPr>
            <a:r>
              <a:rPr lang="fr-FR">
                <a:latin typeface="Marianne"/>
              </a:rPr>
              <a:t>Évaluation en </a:t>
            </a:r>
            <a:r>
              <a:rPr lang="fr-FR" b="1">
                <a:solidFill>
                  <a:srgbClr val="0039AC"/>
                </a:solidFill>
                <a:latin typeface="Marianne"/>
              </a:rPr>
              <a:t>CCF</a:t>
            </a:r>
            <a:r>
              <a:rPr lang="fr-FR">
                <a:latin typeface="Marianne"/>
              </a:rPr>
              <a:t> </a:t>
            </a:r>
            <a:r>
              <a:rPr lang="fr-FR" b="1">
                <a:latin typeface="Marianne"/>
              </a:rPr>
              <a:t>et </a:t>
            </a:r>
            <a:r>
              <a:rPr lang="fr-FR">
                <a:solidFill>
                  <a:srgbClr val="0039AC"/>
                </a:solidFill>
                <a:latin typeface="Marianne"/>
              </a:rPr>
              <a:t>mode ponctuel</a:t>
            </a:r>
          </a:p>
        </p:txBody>
      </p:sp>
      <p:pic>
        <p:nvPicPr>
          <p:cNvPr id="3" name="Image 2"/>
          <p:cNvPicPr>
            <a:picLocks noChangeAspect="1"/>
          </p:cNvPicPr>
          <p:nvPr/>
        </p:nvPicPr>
        <p:blipFill>
          <a:blip r:embed="rId2"/>
          <a:stretch/>
        </p:blipFill>
        <p:spPr bwMode="auto">
          <a:xfrm>
            <a:off x="371659" y="1449509"/>
            <a:ext cx="3821752" cy="1829719"/>
          </a:xfrm>
          <a:prstGeom prst="rect">
            <a:avLst/>
          </a:prstGeom>
        </p:spPr>
      </p:pic>
      <p:pic>
        <p:nvPicPr>
          <p:cNvPr id="5" name="Image 4"/>
          <p:cNvPicPr>
            <a:picLocks noChangeAspect="1"/>
          </p:cNvPicPr>
          <p:nvPr/>
        </p:nvPicPr>
        <p:blipFill>
          <a:blip r:embed="rId3"/>
          <a:stretch/>
        </p:blipFill>
        <p:spPr bwMode="auto">
          <a:xfrm>
            <a:off x="242837" y="3279228"/>
            <a:ext cx="3950575" cy="3394156"/>
          </a:xfrm>
          <a:prstGeom prst="rect">
            <a:avLst/>
          </a:prstGeom>
        </p:spPr>
      </p:pic>
    </p:spTree>
    <p:extLst>
      <p:ext uri="{BB962C8B-B14F-4D97-AF65-F5344CB8AC3E}">
        <p14:creationId xmlns:p14="http://schemas.microsoft.com/office/powerpoint/2010/main" val="34324615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smtClean="0">
                <a:solidFill>
                  <a:schemeClr val="accent1">
                    <a:lumMod val="50000"/>
                  </a:schemeClr>
                </a:solidFill>
              </a:rPr>
              <a:t>Langues Vivantes</a:t>
            </a:r>
            <a:endParaRPr lang="fr-FR" sz="2800" b="1" dirty="0">
              <a:solidFill>
                <a:schemeClr val="accent1">
                  <a:lumMod val="50000"/>
                </a:schemeClr>
              </a:solidFill>
            </a:endParaRPr>
          </a:p>
        </p:txBody>
      </p:sp>
      <p:pic>
        <p:nvPicPr>
          <p:cNvPr id="7" name="Image 6">
            <a:extLst>
              <a:ext uri="{FF2B5EF4-FFF2-40B4-BE49-F238E27FC236}">
                <a16:creationId xmlns:a16="http://schemas.microsoft.com/office/drawing/2014/main" id="{FCC4C598-4E32-82C2-378D-B5C7F687A62B}"/>
              </a:ext>
            </a:extLst>
          </p:cNvPr>
          <p:cNvPicPr>
            <a:picLocks noChangeAspect="1"/>
          </p:cNvPicPr>
          <p:nvPr/>
        </p:nvPicPr>
        <p:blipFill rotWithShape="1">
          <a:blip r:embed="rId2"/>
          <a:srcRect l="8064" t="6209" r="4680" b="2672"/>
          <a:stretch/>
        </p:blipFill>
        <p:spPr>
          <a:xfrm>
            <a:off x="1043608" y="1268760"/>
            <a:ext cx="3456384" cy="4965649"/>
          </a:xfrm>
          <a:prstGeom prst="rect">
            <a:avLst/>
          </a:prstGeom>
        </p:spPr>
      </p:pic>
      <p:pic>
        <p:nvPicPr>
          <p:cNvPr id="9" name="Image 8">
            <a:extLst>
              <a:ext uri="{FF2B5EF4-FFF2-40B4-BE49-F238E27FC236}">
                <a16:creationId xmlns:a16="http://schemas.microsoft.com/office/drawing/2014/main" id="{72FAA3CE-8CB7-3ABA-DBCC-1A54426EAF3F}"/>
              </a:ext>
            </a:extLst>
          </p:cNvPr>
          <p:cNvPicPr>
            <a:picLocks noChangeAspect="1"/>
          </p:cNvPicPr>
          <p:nvPr/>
        </p:nvPicPr>
        <p:blipFill rotWithShape="1">
          <a:blip r:embed="rId3"/>
          <a:srcRect l="5224" r="5982" b="14874"/>
          <a:stretch/>
        </p:blipFill>
        <p:spPr>
          <a:xfrm>
            <a:off x="4788024" y="2273969"/>
            <a:ext cx="3672408" cy="4104456"/>
          </a:xfrm>
          <a:prstGeom prst="rect">
            <a:avLst/>
          </a:prstGeom>
        </p:spPr>
      </p:pic>
    </p:spTree>
    <p:extLst>
      <p:ext uri="{BB962C8B-B14F-4D97-AF65-F5344CB8AC3E}">
        <p14:creationId xmlns:p14="http://schemas.microsoft.com/office/powerpoint/2010/main" val="8228366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BAC PRO</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Langues</a:t>
            </a:r>
          </a:p>
        </p:txBody>
      </p:sp>
      <p:sp>
        <p:nvSpPr>
          <p:cNvPr id="2" name="ZoneTexte 1">
            <a:extLst>
              <a:ext uri="{FF2B5EF4-FFF2-40B4-BE49-F238E27FC236}">
                <a16:creationId xmlns:a16="http://schemas.microsoft.com/office/drawing/2014/main" id="{9590C64D-03D5-95DE-2903-C33F1167FF41}"/>
              </a:ext>
            </a:extLst>
          </p:cNvPr>
          <p:cNvSpPr txBox="1"/>
          <p:nvPr/>
        </p:nvSpPr>
        <p:spPr>
          <a:xfrm>
            <a:off x="2555776" y="6416279"/>
            <a:ext cx="8064896" cy="215444"/>
          </a:xfrm>
          <a:prstGeom prst="rect">
            <a:avLst/>
          </a:prstGeom>
          <a:noFill/>
        </p:spPr>
        <p:txBody>
          <a:bodyPr wrap="square" rtlCol="0">
            <a:spAutoFit/>
          </a:bodyPr>
          <a:lstStyle/>
          <a:p>
            <a:pPr marR="0" rtl="0"/>
            <a:r>
              <a:rPr lang="fr-FR" sz="800" b="0" i="0" u="none" strike="noStrike" dirty="0">
                <a:solidFill>
                  <a:srgbClr val="000000"/>
                </a:solidFill>
                <a:latin typeface="Liberation Sans" panose="020B0604020202020204" pitchFamily="34" charset="0"/>
              </a:rPr>
              <a:t>BULLETIN OFFICIEL N° 30 DU 23 JUILLET 2020              </a:t>
            </a:r>
            <a:r>
              <a:rPr lang="fr-FR" sz="800" b="1" i="0" u="sng" strike="noStrike" baseline="0" dirty="0">
                <a:solidFill>
                  <a:srgbClr val="0563C1"/>
                </a:solidFill>
                <a:latin typeface="Arial" panose="020B0604020202020204" pitchFamily="34" charset="0"/>
              </a:rPr>
              <a:t>https://www.education.gouv.fr/bo/20/Hebdo30/MENE2015195A.htm</a:t>
            </a:r>
            <a:endParaRPr lang="fr-FR" sz="800" b="0" i="0" u="none" strike="noStrike" baseline="0" dirty="0">
              <a:solidFill>
                <a:prstClr val="black"/>
              </a:solidFill>
              <a:latin typeface="Lucida Sans" panose="020B0602030504020204" pitchFamily="34" charset="0"/>
            </a:endParaRPr>
          </a:p>
        </p:txBody>
      </p:sp>
      <p:pic>
        <p:nvPicPr>
          <p:cNvPr id="5" name="Image 4">
            <a:extLst>
              <a:ext uri="{FF2B5EF4-FFF2-40B4-BE49-F238E27FC236}">
                <a16:creationId xmlns:a16="http://schemas.microsoft.com/office/drawing/2014/main" id="{B5FA2213-4B63-25DC-230B-C5A75A840B57}"/>
              </a:ext>
            </a:extLst>
          </p:cNvPr>
          <p:cNvPicPr>
            <a:picLocks noChangeAspect="1"/>
          </p:cNvPicPr>
          <p:nvPr/>
        </p:nvPicPr>
        <p:blipFill>
          <a:blip r:embed="rId2"/>
          <a:stretch>
            <a:fillRect/>
          </a:stretch>
        </p:blipFill>
        <p:spPr>
          <a:xfrm>
            <a:off x="1103108" y="1724411"/>
            <a:ext cx="7018933" cy="4240437"/>
          </a:xfrm>
          <a:prstGeom prst="rect">
            <a:avLst/>
          </a:prstGeom>
        </p:spPr>
      </p:pic>
    </p:spTree>
    <p:extLst>
      <p:ext uri="{BB962C8B-B14F-4D97-AF65-F5344CB8AC3E}">
        <p14:creationId xmlns:p14="http://schemas.microsoft.com/office/powerpoint/2010/main" val="14759553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BAC PRO</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Langues</a:t>
            </a:r>
          </a:p>
        </p:txBody>
      </p:sp>
      <p:sp>
        <p:nvSpPr>
          <p:cNvPr id="2" name="ZoneTexte 1">
            <a:extLst>
              <a:ext uri="{FF2B5EF4-FFF2-40B4-BE49-F238E27FC236}">
                <a16:creationId xmlns:a16="http://schemas.microsoft.com/office/drawing/2014/main" id="{9590C64D-03D5-95DE-2903-C33F1167FF41}"/>
              </a:ext>
            </a:extLst>
          </p:cNvPr>
          <p:cNvSpPr txBox="1"/>
          <p:nvPr/>
        </p:nvSpPr>
        <p:spPr>
          <a:xfrm>
            <a:off x="2555776" y="6416279"/>
            <a:ext cx="8064896" cy="215444"/>
          </a:xfrm>
          <a:prstGeom prst="rect">
            <a:avLst/>
          </a:prstGeom>
          <a:noFill/>
        </p:spPr>
        <p:txBody>
          <a:bodyPr wrap="square" rtlCol="0">
            <a:spAutoFit/>
          </a:bodyPr>
          <a:lstStyle/>
          <a:p>
            <a:pPr marR="0" rtl="0"/>
            <a:r>
              <a:rPr lang="fr-FR" sz="800" b="0" i="0" u="none" strike="noStrike" dirty="0">
                <a:solidFill>
                  <a:srgbClr val="000000"/>
                </a:solidFill>
                <a:latin typeface="Liberation Sans" panose="020B0604020202020204" pitchFamily="34" charset="0"/>
              </a:rPr>
              <a:t>BULLETIN OFFICIEL N° 30 DU 23 JUILLET 2020              </a:t>
            </a:r>
            <a:r>
              <a:rPr lang="fr-FR" sz="800" b="1" i="0" u="sng" strike="noStrike" baseline="0" dirty="0">
                <a:solidFill>
                  <a:srgbClr val="0563C1"/>
                </a:solidFill>
                <a:latin typeface="Arial" panose="020B0604020202020204" pitchFamily="34" charset="0"/>
              </a:rPr>
              <a:t>https://www.education.gouv.fr/bo/20/Hebdo30/MENE2015195A.htm</a:t>
            </a:r>
            <a:endParaRPr lang="fr-FR" sz="800" b="0" i="0" u="none" strike="noStrike" baseline="0" dirty="0">
              <a:solidFill>
                <a:prstClr val="black"/>
              </a:solidFill>
              <a:latin typeface="Lucida Sans" panose="020B0602030504020204" pitchFamily="34" charset="0"/>
            </a:endParaRPr>
          </a:p>
        </p:txBody>
      </p:sp>
      <p:pic>
        <p:nvPicPr>
          <p:cNvPr id="5" name="Image 4">
            <a:extLst>
              <a:ext uri="{FF2B5EF4-FFF2-40B4-BE49-F238E27FC236}">
                <a16:creationId xmlns:a16="http://schemas.microsoft.com/office/drawing/2014/main" id="{139B6727-1B07-CBC0-2722-3F33D4D275E1}"/>
              </a:ext>
            </a:extLst>
          </p:cNvPr>
          <p:cNvPicPr>
            <a:picLocks noChangeAspect="1"/>
          </p:cNvPicPr>
          <p:nvPr/>
        </p:nvPicPr>
        <p:blipFill>
          <a:blip r:embed="rId2"/>
          <a:stretch>
            <a:fillRect/>
          </a:stretch>
        </p:blipFill>
        <p:spPr>
          <a:xfrm>
            <a:off x="367692" y="1314901"/>
            <a:ext cx="8408615" cy="4816498"/>
          </a:xfrm>
          <a:prstGeom prst="rect">
            <a:avLst/>
          </a:prstGeom>
        </p:spPr>
      </p:pic>
    </p:spTree>
    <p:extLst>
      <p:ext uri="{BB962C8B-B14F-4D97-AF65-F5344CB8AC3E}">
        <p14:creationId xmlns:p14="http://schemas.microsoft.com/office/powerpoint/2010/main" val="13579250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BAC PRO</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Langues</a:t>
            </a:r>
          </a:p>
        </p:txBody>
      </p:sp>
      <p:sp>
        <p:nvSpPr>
          <p:cNvPr id="2" name="ZoneTexte 1">
            <a:extLst>
              <a:ext uri="{FF2B5EF4-FFF2-40B4-BE49-F238E27FC236}">
                <a16:creationId xmlns:a16="http://schemas.microsoft.com/office/drawing/2014/main" id="{9590C64D-03D5-95DE-2903-C33F1167FF41}"/>
              </a:ext>
            </a:extLst>
          </p:cNvPr>
          <p:cNvSpPr txBox="1"/>
          <p:nvPr/>
        </p:nvSpPr>
        <p:spPr>
          <a:xfrm>
            <a:off x="2555776" y="6416279"/>
            <a:ext cx="8064896" cy="215444"/>
          </a:xfrm>
          <a:prstGeom prst="rect">
            <a:avLst/>
          </a:prstGeom>
          <a:noFill/>
        </p:spPr>
        <p:txBody>
          <a:bodyPr wrap="square" rtlCol="0">
            <a:spAutoFit/>
          </a:bodyPr>
          <a:lstStyle/>
          <a:p>
            <a:pPr marR="0" rtl="0"/>
            <a:r>
              <a:rPr lang="fr-FR" sz="800" b="0" i="0" u="none" strike="noStrike" dirty="0">
                <a:solidFill>
                  <a:srgbClr val="000000"/>
                </a:solidFill>
                <a:latin typeface="Liberation Sans" panose="020B0604020202020204" pitchFamily="34" charset="0"/>
              </a:rPr>
              <a:t>BULLETIN OFFICIEL N° 30 DU 23 JUILLET 2020              </a:t>
            </a:r>
            <a:r>
              <a:rPr lang="fr-FR" sz="800" b="1" i="0" u="sng" strike="noStrike" baseline="0" dirty="0">
                <a:solidFill>
                  <a:srgbClr val="0563C1"/>
                </a:solidFill>
                <a:latin typeface="Arial" panose="020B0604020202020204" pitchFamily="34" charset="0"/>
              </a:rPr>
              <a:t>https://www.education.gouv.fr/bo/20/Hebdo30/MENE2015195A.htm</a:t>
            </a:r>
            <a:endParaRPr lang="fr-FR" sz="800" b="0" i="0" u="none" strike="noStrike" baseline="0" dirty="0">
              <a:solidFill>
                <a:prstClr val="black"/>
              </a:solidFill>
              <a:latin typeface="Lucida Sans" panose="020B0602030504020204" pitchFamily="34" charset="0"/>
            </a:endParaRPr>
          </a:p>
        </p:txBody>
      </p:sp>
      <p:pic>
        <p:nvPicPr>
          <p:cNvPr id="7" name="Image 6">
            <a:extLst>
              <a:ext uri="{FF2B5EF4-FFF2-40B4-BE49-F238E27FC236}">
                <a16:creationId xmlns:a16="http://schemas.microsoft.com/office/drawing/2014/main" id="{1DFFFDB6-3096-7FB1-BBB7-0607E4D9D40B}"/>
              </a:ext>
            </a:extLst>
          </p:cNvPr>
          <p:cNvPicPr>
            <a:picLocks noChangeAspect="1"/>
          </p:cNvPicPr>
          <p:nvPr/>
        </p:nvPicPr>
        <p:blipFill>
          <a:blip r:embed="rId2"/>
          <a:stretch>
            <a:fillRect/>
          </a:stretch>
        </p:blipFill>
        <p:spPr>
          <a:xfrm>
            <a:off x="511620" y="1412776"/>
            <a:ext cx="8308851" cy="4813104"/>
          </a:xfrm>
          <a:prstGeom prst="rect">
            <a:avLst/>
          </a:prstGeom>
        </p:spPr>
      </p:pic>
    </p:spTree>
    <p:extLst>
      <p:ext uri="{BB962C8B-B14F-4D97-AF65-F5344CB8AC3E}">
        <p14:creationId xmlns:p14="http://schemas.microsoft.com/office/powerpoint/2010/main" val="8048147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BAC PRO</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Langues</a:t>
            </a:r>
          </a:p>
        </p:txBody>
      </p:sp>
      <p:sp>
        <p:nvSpPr>
          <p:cNvPr id="2" name="ZoneTexte 1">
            <a:extLst>
              <a:ext uri="{FF2B5EF4-FFF2-40B4-BE49-F238E27FC236}">
                <a16:creationId xmlns:a16="http://schemas.microsoft.com/office/drawing/2014/main" id="{9590C64D-03D5-95DE-2903-C33F1167FF41}"/>
              </a:ext>
            </a:extLst>
          </p:cNvPr>
          <p:cNvSpPr txBox="1"/>
          <p:nvPr/>
        </p:nvSpPr>
        <p:spPr>
          <a:xfrm>
            <a:off x="2555776" y="6416279"/>
            <a:ext cx="6192688" cy="215444"/>
          </a:xfrm>
          <a:prstGeom prst="rect">
            <a:avLst/>
          </a:prstGeom>
          <a:noFill/>
        </p:spPr>
        <p:txBody>
          <a:bodyPr wrap="square" rtlCol="0">
            <a:spAutoFit/>
          </a:bodyPr>
          <a:lstStyle/>
          <a:p>
            <a:pPr marR="0" rtl="0"/>
            <a:r>
              <a:rPr lang="fr-FR" sz="800" b="0" i="0" u="none" strike="noStrike" dirty="0">
                <a:solidFill>
                  <a:srgbClr val="000000"/>
                </a:solidFill>
                <a:latin typeface="Liberation Sans" panose="020B0604020202020204" pitchFamily="34" charset="0"/>
              </a:rPr>
              <a:t>BULLETIN OFFICIEL N° 30 DU 23 JUILLET 2020              </a:t>
            </a:r>
            <a:r>
              <a:rPr lang="fr-FR" sz="800" b="1" i="0" u="sng" strike="noStrike" baseline="0" dirty="0">
                <a:solidFill>
                  <a:srgbClr val="0563C1"/>
                </a:solidFill>
                <a:latin typeface="Arial" panose="020B0604020202020204" pitchFamily="34" charset="0"/>
              </a:rPr>
              <a:t>https://www.education.gouv.fr/bo/20/Hebdo30/MENE2015195A.htm</a:t>
            </a:r>
            <a:endParaRPr lang="fr-FR" sz="800" b="0" i="0" u="none" strike="noStrike" baseline="0" dirty="0">
              <a:solidFill>
                <a:prstClr val="black"/>
              </a:solidFill>
              <a:latin typeface="Lucida Sans" panose="020B0602030504020204" pitchFamily="34" charset="0"/>
            </a:endParaRPr>
          </a:p>
        </p:txBody>
      </p:sp>
      <p:pic>
        <p:nvPicPr>
          <p:cNvPr id="5" name="Image 4">
            <a:extLst>
              <a:ext uri="{FF2B5EF4-FFF2-40B4-BE49-F238E27FC236}">
                <a16:creationId xmlns:a16="http://schemas.microsoft.com/office/drawing/2014/main" id="{04F1A903-69FE-A030-432A-AB1852265B69}"/>
              </a:ext>
            </a:extLst>
          </p:cNvPr>
          <p:cNvPicPr>
            <a:picLocks noChangeAspect="1"/>
          </p:cNvPicPr>
          <p:nvPr/>
        </p:nvPicPr>
        <p:blipFill>
          <a:blip r:embed="rId2"/>
          <a:stretch>
            <a:fillRect/>
          </a:stretch>
        </p:blipFill>
        <p:spPr>
          <a:xfrm>
            <a:off x="467544" y="1617690"/>
            <a:ext cx="7962900" cy="4495800"/>
          </a:xfrm>
          <a:prstGeom prst="rect">
            <a:avLst/>
          </a:prstGeom>
        </p:spPr>
      </p:pic>
    </p:spTree>
    <p:extLst>
      <p:ext uri="{BB962C8B-B14F-4D97-AF65-F5344CB8AC3E}">
        <p14:creationId xmlns:p14="http://schemas.microsoft.com/office/powerpoint/2010/main" val="29274332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re 1"/>
          <p:cNvSpPr>
            <a:spLocks noGrp="1"/>
          </p:cNvSpPr>
          <p:nvPr>
            <p:ph type="title"/>
          </p:nvPr>
        </p:nvSpPr>
        <p:spPr>
          <a:xfrm>
            <a:off x="922338" y="182563"/>
            <a:ext cx="7629525" cy="1155700"/>
          </a:xfrm>
        </p:spPr>
        <p:txBody>
          <a:bodyPr/>
          <a:lstStyle/>
          <a:p>
            <a:pPr>
              <a:defRPr/>
            </a:pPr>
            <a:r>
              <a:rPr lang="fr-FR" altLang="fr-FR" sz="2800" b="1" dirty="0" smtClean="0">
                <a:solidFill>
                  <a:schemeClr val="accent1">
                    <a:lumMod val="50000"/>
                  </a:schemeClr>
                </a:solidFill>
              </a:rPr>
              <a:t>Site MCPA</a:t>
            </a:r>
            <a:endParaRPr lang="fr-FR" altLang="fr-FR" sz="2800" b="1" dirty="0">
              <a:solidFill>
                <a:schemeClr val="accent1">
                  <a:lumMod val="50000"/>
                </a:schemeClr>
              </a:solidFill>
            </a:endParaRPr>
          </a:p>
        </p:txBody>
      </p:sp>
      <p:sp>
        <p:nvSpPr>
          <p:cNvPr id="29699" name="Rectangle 1"/>
          <p:cNvSpPr>
            <a:spLocks noChangeArrowheads="1"/>
          </p:cNvSpPr>
          <p:nvPr/>
        </p:nvSpPr>
        <p:spPr bwMode="auto">
          <a:xfrm>
            <a:off x="866775" y="1155700"/>
            <a:ext cx="7410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457200" rtl="0" eaLnBrk="0" fontAlgn="base" latinLnBrk="0" hangingPunct="0">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mn-cs"/>
              </a:rPr>
              <a:t>Site MCPA </a:t>
            </a:r>
            <a:endParaRPr kumimoji="0" lang="fr-FR" altLang="fr-FR" sz="1800" b="0" i="0" u="none" strike="noStrike" kern="1200" cap="none" spc="0" normalizeH="0" baseline="0" noProof="0" dirty="0" smtClean="0">
              <a:ln>
                <a:noFill/>
              </a:ln>
              <a:solidFill>
                <a:srgbClr val="FF0000"/>
              </a:solidFill>
              <a:effectLst/>
              <a:uLnTx/>
              <a:uFillTx/>
              <a:latin typeface="Calibri" panose="020F0502020204030204" pitchFamily="34" charset="0"/>
              <a:ea typeface="+mn-ea"/>
              <a:cs typeface="Tahoma" panose="020B0604030504040204" pitchFamily="34" charset="0"/>
            </a:endParaRPr>
          </a:p>
          <a:p>
            <a:pPr marL="0" marR="0" lvl="0" indent="0" algn="just" defTabSz="457200" rtl="0" eaLnBrk="0" fontAlgn="base" latinLnBrk="0" hangingPunct="0">
              <a:lnSpc>
                <a:spcPct val="100000"/>
              </a:lnSpc>
              <a:spcBef>
                <a:spcPct val="0"/>
              </a:spcBef>
              <a:spcAft>
                <a:spcPct val="0"/>
              </a:spcAft>
              <a:buClrTx/>
              <a:buSzTx/>
              <a:buFontTx/>
              <a:buNone/>
              <a:tabLst/>
              <a:defRPr/>
            </a:pPr>
            <a:endParaRPr kumimoji="0" lang="fr-FR" altLang="fr-FR"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29703" name="Rectangle 2"/>
          <p:cNvSpPr>
            <a:spLocks noChangeArrowheads="1"/>
          </p:cNvSpPr>
          <p:nvPr/>
        </p:nvSpPr>
        <p:spPr bwMode="auto">
          <a:xfrm>
            <a:off x="3039565" y="6457890"/>
            <a:ext cx="58194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fr-FR" altLang="fr-FR"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hlinkClick r:id="rId2"/>
              </a:rPr>
              <a:t>https://www.ac-nantes.fr/formation-professionnelle/apprentissage/mission-de-controle-pedagogique-des-formations-par-apprentissage-mcpa-/dossiers-thematiques/</a:t>
            </a:r>
            <a:endParaRPr kumimoji="0" lang="fr-FR" altLang="fr-FR"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pic>
        <p:nvPicPr>
          <p:cNvPr id="2" name="Image 1"/>
          <p:cNvPicPr>
            <a:picLocks noChangeAspect="1"/>
          </p:cNvPicPr>
          <p:nvPr/>
        </p:nvPicPr>
        <p:blipFill>
          <a:blip r:embed="rId3">
            <a:extLst>
              <a:ext uri="{BEBA8EAE-BF5A-486C-A8C5-ECC9F3942E4B}">
                <a14:imgProps xmlns:a14="http://schemas.microsoft.com/office/drawing/2010/main">
                  <a14:imgLayer r:embed="rId4">
                    <a14:imgEffect>
                      <a14:colorTemperature colorTemp="6511"/>
                    </a14:imgEffect>
                  </a14:imgLayer>
                </a14:imgProps>
              </a:ext>
            </a:extLst>
          </a:blip>
          <a:stretch>
            <a:fillRect/>
          </a:stretch>
        </p:blipFill>
        <p:spPr>
          <a:xfrm>
            <a:off x="592137" y="1155700"/>
            <a:ext cx="6192114" cy="3724795"/>
          </a:xfrm>
          <a:prstGeom prst="rect">
            <a:avLst/>
          </a:prstGeom>
          <a:ln w="44450">
            <a:solidFill>
              <a:schemeClr val="tx1">
                <a:lumMod val="85000"/>
                <a:lumOff val="15000"/>
              </a:schemeClr>
            </a:solidFill>
          </a:ln>
        </p:spPr>
      </p:pic>
      <p:pic>
        <p:nvPicPr>
          <p:cNvPr id="4" name="Image 3"/>
          <p:cNvPicPr>
            <a:picLocks noChangeAspect="1"/>
          </p:cNvPicPr>
          <p:nvPr/>
        </p:nvPicPr>
        <p:blipFill>
          <a:blip r:embed="rId5"/>
          <a:stretch>
            <a:fillRect/>
          </a:stretch>
        </p:blipFill>
        <p:spPr>
          <a:xfrm>
            <a:off x="4125722" y="2124390"/>
            <a:ext cx="4426141" cy="3734694"/>
          </a:xfrm>
          <a:prstGeom prst="rect">
            <a:avLst/>
          </a:prstGeom>
          <a:solidFill>
            <a:schemeClr val="bg1"/>
          </a:solidFill>
        </p:spPr>
      </p:pic>
      <p:sp>
        <p:nvSpPr>
          <p:cNvPr id="5" name="Flèche droite 4"/>
          <p:cNvSpPr/>
          <p:nvPr/>
        </p:nvSpPr>
        <p:spPr>
          <a:xfrm rot="3223844">
            <a:off x="1703250" y="2026575"/>
            <a:ext cx="573741" cy="375587"/>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6" name="Image 5"/>
          <p:cNvPicPr>
            <a:picLocks noChangeAspect="1"/>
          </p:cNvPicPr>
          <p:nvPr/>
        </p:nvPicPr>
        <p:blipFill>
          <a:blip r:embed="rId6"/>
          <a:stretch>
            <a:fillRect/>
          </a:stretch>
        </p:blipFill>
        <p:spPr>
          <a:xfrm rot="4429730">
            <a:off x="7899823" y="1928326"/>
            <a:ext cx="780887" cy="866698"/>
          </a:xfrm>
          <a:prstGeom prst="rect">
            <a:avLst/>
          </a:prstGeom>
        </p:spPr>
      </p:pic>
    </p:spTree>
    <p:extLst>
      <p:ext uri="{BB962C8B-B14F-4D97-AF65-F5344CB8AC3E}">
        <p14:creationId xmlns:p14="http://schemas.microsoft.com/office/powerpoint/2010/main" val="2039321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BAC PRO</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Lettres- Langues</a:t>
            </a:r>
          </a:p>
        </p:txBody>
      </p:sp>
      <p:sp>
        <p:nvSpPr>
          <p:cNvPr id="2" name="ZoneTexte 1">
            <a:extLst>
              <a:ext uri="{FF2B5EF4-FFF2-40B4-BE49-F238E27FC236}">
                <a16:creationId xmlns:a16="http://schemas.microsoft.com/office/drawing/2014/main" id="{9590C64D-03D5-95DE-2903-C33F1167FF41}"/>
              </a:ext>
            </a:extLst>
          </p:cNvPr>
          <p:cNvSpPr txBox="1"/>
          <p:nvPr/>
        </p:nvSpPr>
        <p:spPr>
          <a:xfrm>
            <a:off x="2555776" y="6416279"/>
            <a:ext cx="8064896" cy="215444"/>
          </a:xfrm>
          <a:prstGeom prst="rect">
            <a:avLst/>
          </a:prstGeom>
          <a:noFill/>
        </p:spPr>
        <p:txBody>
          <a:bodyPr wrap="square" rtlCol="0">
            <a:spAutoFit/>
          </a:bodyPr>
          <a:lstStyle/>
          <a:p>
            <a:pPr marR="0" rtl="0"/>
            <a:r>
              <a:rPr lang="fr-FR" sz="800" b="0" i="0" u="none" strike="noStrike" dirty="0">
                <a:solidFill>
                  <a:srgbClr val="000000"/>
                </a:solidFill>
                <a:latin typeface="Liberation Sans" panose="020B0604020202020204" pitchFamily="34" charset="0"/>
              </a:rPr>
              <a:t>BULLETIN OFFICIEL N° 30 DU 23 JUILLET 2020              </a:t>
            </a:r>
            <a:r>
              <a:rPr lang="fr-FR" sz="800" b="1" i="0" u="sng" strike="noStrike" baseline="0" dirty="0">
                <a:solidFill>
                  <a:srgbClr val="0563C1"/>
                </a:solidFill>
                <a:latin typeface="Arial" panose="020B0604020202020204" pitchFamily="34" charset="0"/>
              </a:rPr>
              <a:t>https://www.education.gouv.fr/bo/20/Hebdo30/MENE2015195A.htm</a:t>
            </a:r>
            <a:endParaRPr lang="fr-FR" sz="800" b="0" i="0" u="none" strike="noStrike" baseline="0" dirty="0">
              <a:solidFill>
                <a:prstClr val="black"/>
              </a:solidFill>
              <a:latin typeface="Lucida Sans" panose="020B0602030504020204" pitchFamily="34" charset="0"/>
            </a:endParaRPr>
          </a:p>
        </p:txBody>
      </p:sp>
      <p:pic>
        <p:nvPicPr>
          <p:cNvPr id="5" name="Image 4">
            <a:extLst>
              <a:ext uri="{FF2B5EF4-FFF2-40B4-BE49-F238E27FC236}">
                <a16:creationId xmlns:a16="http://schemas.microsoft.com/office/drawing/2014/main" id="{8F19428E-AA64-74B9-4E0F-72BF87A7CE4F}"/>
              </a:ext>
            </a:extLst>
          </p:cNvPr>
          <p:cNvPicPr>
            <a:picLocks noChangeAspect="1"/>
          </p:cNvPicPr>
          <p:nvPr/>
        </p:nvPicPr>
        <p:blipFill>
          <a:blip r:embed="rId2"/>
          <a:stretch>
            <a:fillRect/>
          </a:stretch>
        </p:blipFill>
        <p:spPr>
          <a:xfrm>
            <a:off x="2077962" y="908720"/>
            <a:ext cx="4988075" cy="5315162"/>
          </a:xfrm>
          <a:prstGeom prst="rect">
            <a:avLst/>
          </a:prstGeom>
        </p:spPr>
      </p:pic>
      <p:sp>
        <p:nvSpPr>
          <p:cNvPr id="6" name="ZoneTexte 5">
            <a:extLst>
              <a:ext uri="{FF2B5EF4-FFF2-40B4-BE49-F238E27FC236}">
                <a16:creationId xmlns:a16="http://schemas.microsoft.com/office/drawing/2014/main" id="{2E9E82BE-5369-BA81-62EB-EAC73B037F13}"/>
              </a:ext>
            </a:extLst>
          </p:cNvPr>
          <p:cNvSpPr txBox="1"/>
          <p:nvPr/>
        </p:nvSpPr>
        <p:spPr>
          <a:xfrm>
            <a:off x="610501" y="3215393"/>
            <a:ext cx="1440160" cy="369332"/>
          </a:xfrm>
          <a:prstGeom prst="rect">
            <a:avLst/>
          </a:prstGeom>
          <a:noFill/>
        </p:spPr>
        <p:txBody>
          <a:bodyPr wrap="square" rtlCol="0">
            <a:spAutoFit/>
          </a:bodyPr>
          <a:lstStyle/>
          <a:p>
            <a:r>
              <a:rPr lang="fr-FR" dirty="0"/>
              <a:t>Situation A.</a:t>
            </a:r>
          </a:p>
        </p:txBody>
      </p:sp>
    </p:spTree>
    <p:extLst>
      <p:ext uri="{BB962C8B-B14F-4D97-AF65-F5344CB8AC3E}">
        <p14:creationId xmlns:p14="http://schemas.microsoft.com/office/powerpoint/2010/main" val="15947053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BAC PRO</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Lettres- Langues</a:t>
            </a:r>
          </a:p>
        </p:txBody>
      </p:sp>
      <p:sp>
        <p:nvSpPr>
          <p:cNvPr id="6" name="ZoneTexte 5">
            <a:extLst>
              <a:ext uri="{FF2B5EF4-FFF2-40B4-BE49-F238E27FC236}">
                <a16:creationId xmlns:a16="http://schemas.microsoft.com/office/drawing/2014/main" id="{2E9E82BE-5369-BA81-62EB-EAC73B037F13}"/>
              </a:ext>
            </a:extLst>
          </p:cNvPr>
          <p:cNvSpPr txBox="1"/>
          <p:nvPr/>
        </p:nvSpPr>
        <p:spPr>
          <a:xfrm>
            <a:off x="467544" y="3244334"/>
            <a:ext cx="1440160" cy="369332"/>
          </a:xfrm>
          <a:prstGeom prst="rect">
            <a:avLst/>
          </a:prstGeom>
          <a:noFill/>
        </p:spPr>
        <p:txBody>
          <a:bodyPr wrap="square" rtlCol="0">
            <a:spAutoFit/>
          </a:bodyPr>
          <a:lstStyle/>
          <a:p>
            <a:r>
              <a:rPr lang="fr-FR" dirty="0"/>
              <a:t>Situation B.</a:t>
            </a:r>
          </a:p>
        </p:txBody>
      </p:sp>
      <p:pic>
        <p:nvPicPr>
          <p:cNvPr id="7" name="Image 6">
            <a:extLst>
              <a:ext uri="{FF2B5EF4-FFF2-40B4-BE49-F238E27FC236}">
                <a16:creationId xmlns:a16="http://schemas.microsoft.com/office/drawing/2014/main" id="{4746E2DB-BC88-E877-7826-5EF86BA289FE}"/>
              </a:ext>
            </a:extLst>
          </p:cNvPr>
          <p:cNvPicPr>
            <a:picLocks noChangeAspect="1"/>
          </p:cNvPicPr>
          <p:nvPr/>
        </p:nvPicPr>
        <p:blipFill>
          <a:blip r:embed="rId2"/>
          <a:stretch>
            <a:fillRect/>
          </a:stretch>
        </p:blipFill>
        <p:spPr>
          <a:xfrm>
            <a:off x="2051720" y="824450"/>
            <a:ext cx="5832648" cy="5966012"/>
          </a:xfrm>
          <a:prstGeom prst="rect">
            <a:avLst/>
          </a:prstGeom>
        </p:spPr>
      </p:pic>
    </p:spTree>
    <p:extLst>
      <p:ext uri="{BB962C8B-B14F-4D97-AF65-F5344CB8AC3E}">
        <p14:creationId xmlns:p14="http://schemas.microsoft.com/office/powerpoint/2010/main" val="11739509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0"/>
            <a:ext cx="8784000" cy="1314901"/>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CAP</a:t>
            </a:r>
          </a:p>
        </p:txBody>
      </p:sp>
      <p:pic>
        <p:nvPicPr>
          <p:cNvPr id="5" name="Image 4">
            <a:extLst>
              <a:ext uri="{FF2B5EF4-FFF2-40B4-BE49-F238E27FC236}">
                <a16:creationId xmlns:a16="http://schemas.microsoft.com/office/drawing/2014/main" id="{FE241210-6905-5B5D-0B54-90CC27499100}"/>
              </a:ext>
            </a:extLst>
          </p:cNvPr>
          <p:cNvPicPr>
            <a:picLocks noChangeAspect="1"/>
          </p:cNvPicPr>
          <p:nvPr/>
        </p:nvPicPr>
        <p:blipFill rotWithShape="1">
          <a:blip r:embed="rId2"/>
          <a:srcRect l="6200" t="5838"/>
          <a:stretch/>
        </p:blipFill>
        <p:spPr>
          <a:xfrm>
            <a:off x="1043608" y="908720"/>
            <a:ext cx="7272808" cy="5949279"/>
          </a:xfrm>
          <a:prstGeom prst="rect">
            <a:avLst/>
          </a:prstGeom>
        </p:spPr>
      </p:pic>
    </p:spTree>
    <p:extLst>
      <p:ext uri="{BB962C8B-B14F-4D97-AF65-F5344CB8AC3E}">
        <p14:creationId xmlns:p14="http://schemas.microsoft.com/office/powerpoint/2010/main" val="17560011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0"/>
            <a:ext cx="8784000" cy="1314901"/>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CAP</a:t>
            </a:r>
          </a:p>
        </p:txBody>
      </p:sp>
      <p:pic>
        <p:nvPicPr>
          <p:cNvPr id="5" name="Image 4">
            <a:extLst>
              <a:ext uri="{FF2B5EF4-FFF2-40B4-BE49-F238E27FC236}">
                <a16:creationId xmlns:a16="http://schemas.microsoft.com/office/drawing/2014/main" id="{CCA74119-0B7D-CF37-EF59-CD02CF3F3C4F}"/>
              </a:ext>
            </a:extLst>
          </p:cNvPr>
          <p:cNvPicPr>
            <a:picLocks noChangeAspect="1"/>
          </p:cNvPicPr>
          <p:nvPr/>
        </p:nvPicPr>
        <p:blipFill>
          <a:blip r:embed="rId2"/>
          <a:stretch>
            <a:fillRect/>
          </a:stretch>
        </p:blipFill>
        <p:spPr>
          <a:xfrm>
            <a:off x="1548608" y="791347"/>
            <a:ext cx="6127933" cy="6066653"/>
          </a:xfrm>
          <a:prstGeom prst="rect">
            <a:avLst/>
          </a:prstGeom>
        </p:spPr>
      </p:pic>
    </p:spTree>
    <p:extLst>
      <p:ext uri="{BB962C8B-B14F-4D97-AF65-F5344CB8AC3E}">
        <p14:creationId xmlns:p14="http://schemas.microsoft.com/office/powerpoint/2010/main" val="36998329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CAP</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Lettres- Langues</a:t>
            </a:r>
          </a:p>
        </p:txBody>
      </p:sp>
      <p:sp>
        <p:nvSpPr>
          <p:cNvPr id="6" name="ZoneTexte 5">
            <a:extLst>
              <a:ext uri="{FF2B5EF4-FFF2-40B4-BE49-F238E27FC236}">
                <a16:creationId xmlns:a16="http://schemas.microsoft.com/office/drawing/2014/main" id="{2E9E82BE-5369-BA81-62EB-EAC73B037F13}"/>
              </a:ext>
            </a:extLst>
          </p:cNvPr>
          <p:cNvSpPr txBox="1"/>
          <p:nvPr/>
        </p:nvSpPr>
        <p:spPr>
          <a:xfrm>
            <a:off x="467544" y="3244334"/>
            <a:ext cx="1440160" cy="369332"/>
          </a:xfrm>
          <a:prstGeom prst="rect">
            <a:avLst/>
          </a:prstGeom>
          <a:noFill/>
        </p:spPr>
        <p:txBody>
          <a:bodyPr wrap="square" rtlCol="0">
            <a:spAutoFit/>
          </a:bodyPr>
          <a:lstStyle/>
          <a:p>
            <a:r>
              <a:rPr lang="fr-FR" dirty="0"/>
              <a:t>Situation A.</a:t>
            </a:r>
          </a:p>
        </p:txBody>
      </p:sp>
      <p:pic>
        <p:nvPicPr>
          <p:cNvPr id="3" name="Image 2">
            <a:extLst>
              <a:ext uri="{FF2B5EF4-FFF2-40B4-BE49-F238E27FC236}">
                <a16:creationId xmlns:a16="http://schemas.microsoft.com/office/drawing/2014/main" id="{5900F6E4-58D2-F6D7-00D9-E52E6462544F}"/>
              </a:ext>
            </a:extLst>
          </p:cNvPr>
          <p:cNvPicPr>
            <a:picLocks noChangeAspect="1"/>
          </p:cNvPicPr>
          <p:nvPr/>
        </p:nvPicPr>
        <p:blipFill>
          <a:blip r:embed="rId2"/>
          <a:stretch>
            <a:fillRect/>
          </a:stretch>
        </p:blipFill>
        <p:spPr>
          <a:xfrm>
            <a:off x="2267744" y="918787"/>
            <a:ext cx="5106904" cy="5949280"/>
          </a:xfrm>
          <a:prstGeom prst="rect">
            <a:avLst/>
          </a:prstGeom>
        </p:spPr>
      </p:pic>
    </p:spTree>
    <p:extLst>
      <p:ext uri="{BB962C8B-B14F-4D97-AF65-F5344CB8AC3E}">
        <p14:creationId xmlns:p14="http://schemas.microsoft.com/office/powerpoint/2010/main" val="34922388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CAP</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Lettres- Langues</a:t>
            </a:r>
          </a:p>
        </p:txBody>
      </p:sp>
      <p:sp>
        <p:nvSpPr>
          <p:cNvPr id="6" name="ZoneTexte 5">
            <a:extLst>
              <a:ext uri="{FF2B5EF4-FFF2-40B4-BE49-F238E27FC236}">
                <a16:creationId xmlns:a16="http://schemas.microsoft.com/office/drawing/2014/main" id="{2E9E82BE-5369-BA81-62EB-EAC73B037F13}"/>
              </a:ext>
            </a:extLst>
          </p:cNvPr>
          <p:cNvSpPr txBox="1"/>
          <p:nvPr/>
        </p:nvSpPr>
        <p:spPr>
          <a:xfrm>
            <a:off x="467544" y="3244334"/>
            <a:ext cx="1440160" cy="369332"/>
          </a:xfrm>
          <a:prstGeom prst="rect">
            <a:avLst/>
          </a:prstGeom>
          <a:noFill/>
        </p:spPr>
        <p:txBody>
          <a:bodyPr wrap="square" rtlCol="0">
            <a:spAutoFit/>
          </a:bodyPr>
          <a:lstStyle/>
          <a:p>
            <a:r>
              <a:rPr lang="fr-FR" dirty="0"/>
              <a:t>Situation B.</a:t>
            </a:r>
          </a:p>
        </p:txBody>
      </p:sp>
      <p:pic>
        <p:nvPicPr>
          <p:cNvPr id="5" name="Image 4">
            <a:extLst>
              <a:ext uri="{FF2B5EF4-FFF2-40B4-BE49-F238E27FC236}">
                <a16:creationId xmlns:a16="http://schemas.microsoft.com/office/drawing/2014/main" id="{C3411584-9960-3718-8E62-8C2F36B3C892}"/>
              </a:ext>
            </a:extLst>
          </p:cNvPr>
          <p:cNvPicPr>
            <a:picLocks noChangeAspect="1"/>
          </p:cNvPicPr>
          <p:nvPr/>
        </p:nvPicPr>
        <p:blipFill>
          <a:blip r:embed="rId2"/>
          <a:stretch>
            <a:fillRect/>
          </a:stretch>
        </p:blipFill>
        <p:spPr>
          <a:xfrm>
            <a:off x="1900845" y="764704"/>
            <a:ext cx="6108981" cy="6093296"/>
          </a:xfrm>
          <a:prstGeom prst="rect">
            <a:avLst/>
          </a:prstGeom>
        </p:spPr>
      </p:pic>
    </p:spTree>
    <p:extLst>
      <p:ext uri="{BB962C8B-B14F-4D97-AF65-F5344CB8AC3E}">
        <p14:creationId xmlns:p14="http://schemas.microsoft.com/office/powerpoint/2010/main" val="25795358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980902"/>
          </a:xfrm>
        </p:spPr>
        <p:txBody>
          <a:bodyPr/>
          <a:lstStyle/>
          <a:p>
            <a:pPr>
              <a:defRPr/>
            </a:pPr>
            <a:r>
              <a:rPr lang="fr-FR" sz="2800" b="1" dirty="0">
                <a:solidFill>
                  <a:schemeClr val="accent1">
                    <a:lumMod val="50000"/>
                  </a:schemeClr>
                </a:solidFill>
              </a:rPr>
              <a:t>Modalités d’évaluation en </a:t>
            </a:r>
            <a:r>
              <a:rPr lang="fr-FR" sz="2800" b="1" dirty="0">
                <a:solidFill>
                  <a:schemeClr val="accent1">
                    <a:lumMod val="50000"/>
                  </a:schemeClr>
                </a:solidFill>
                <a:highlight>
                  <a:srgbClr val="FFFF00"/>
                </a:highlight>
              </a:rPr>
              <a:t>CAP</a:t>
            </a:r>
            <a:r>
              <a:rPr lang="fr-FR" sz="2800" b="1" dirty="0">
                <a:solidFill>
                  <a:schemeClr val="accent1">
                    <a:lumMod val="50000"/>
                  </a:schemeClr>
                </a:solidFill>
              </a:rPr>
              <a:t/>
            </a:r>
            <a:br>
              <a:rPr lang="fr-FR" sz="2800" b="1" dirty="0">
                <a:solidFill>
                  <a:schemeClr val="accent1">
                    <a:lumMod val="50000"/>
                  </a:schemeClr>
                </a:solidFill>
              </a:rPr>
            </a:br>
            <a:r>
              <a:rPr lang="fr-FR" sz="2800" b="1" dirty="0">
                <a:solidFill>
                  <a:schemeClr val="accent1">
                    <a:lumMod val="50000"/>
                  </a:schemeClr>
                </a:solidFill>
              </a:rPr>
              <a:t>épreuve facultative</a:t>
            </a:r>
          </a:p>
        </p:txBody>
      </p:sp>
      <p:pic>
        <p:nvPicPr>
          <p:cNvPr id="3" name="Image 2">
            <a:extLst>
              <a:ext uri="{FF2B5EF4-FFF2-40B4-BE49-F238E27FC236}">
                <a16:creationId xmlns:a16="http://schemas.microsoft.com/office/drawing/2014/main" id="{223F0EF8-910F-4398-B1F8-2B3EE71CC19C}"/>
              </a:ext>
            </a:extLst>
          </p:cNvPr>
          <p:cNvPicPr>
            <a:picLocks noChangeAspect="1"/>
          </p:cNvPicPr>
          <p:nvPr/>
        </p:nvPicPr>
        <p:blipFill>
          <a:blip r:embed="rId2"/>
          <a:stretch>
            <a:fillRect/>
          </a:stretch>
        </p:blipFill>
        <p:spPr>
          <a:xfrm>
            <a:off x="323527" y="819762"/>
            <a:ext cx="8681047" cy="6031900"/>
          </a:xfrm>
          <a:prstGeom prst="rect">
            <a:avLst/>
          </a:prstGeom>
        </p:spPr>
      </p:pic>
    </p:spTree>
    <p:extLst>
      <p:ext uri="{BB962C8B-B14F-4D97-AF65-F5344CB8AC3E}">
        <p14:creationId xmlns:p14="http://schemas.microsoft.com/office/powerpoint/2010/main" val="29483511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re 1"/>
          <p:cNvSpPr>
            <a:spLocks noGrp="1"/>
          </p:cNvSpPr>
          <p:nvPr>
            <p:ph type="title"/>
          </p:nvPr>
        </p:nvSpPr>
        <p:spPr bwMode="auto">
          <a:xfrm>
            <a:off x="220575" y="333999"/>
            <a:ext cx="8784000" cy="646729"/>
          </a:xfrm>
        </p:spPr>
        <p:txBody>
          <a:bodyPr/>
          <a:lstStyle/>
          <a:p>
            <a:pPr>
              <a:defRPr/>
            </a:pPr>
            <a:r>
              <a:rPr lang="fr-FR" sz="2800" b="1" dirty="0">
                <a:solidFill>
                  <a:schemeClr val="accent1">
                    <a:lumMod val="50000"/>
                  </a:schemeClr>
                </a:solidFill>
              </a:rPr>
              <a:t>Modalités d’évaluation en Langues</a:t>
            </a:r>
          </a:p>
        </p:txBody>
      </p:sp>
      <p:sp>
        <p:nvSpPr>
          <p:cNvPr id="6" name="ZoneTexte 5">
            <a:extLst>
              <a:ext uri="{FF2B5EF4-FFF2-40B4-BE49-F238E27FC236}">
                <a16:creationId xmlns:a16="http://schemas.microsoft.com/office/drawing/2014/main" id="{E19349FB-28A8-FF97-0E5D-4EF565215956}"/>
              </a:ext>
            </a:extLst>
          </p:cNvPr>
          <p:cNvSpPr txBox="1"/>
          <p:nvPr/>
        </p:nvSpPr>
        <p:spPr>
          <a:xfrm>
            <a:off x="1475656" y="1412776"/>
            <a:ext cx="6552728" cy="4247317"/>
          </a:xfrm>
          <a:prstGeom prst="rect">
            <a:avLst/>
          </a:prstGeom>
          <a:noFill/>
        </p:spPr>
        <p:txBody>
          <a:bodyPr wrap="square" rtlCol="0">
            <a:spAutoFit/>
          </a:bodyPr>
          <a:lstStyle/>
          <a:p>
            <a:pPr algn="ctr"/>
            <a:r>
              <a:rPr lang="fr-FR" b="1" dirty="0"/>
              <a:t>Recommandations</a:t>
            </a:r>
          </a:p>
          <a:p>
            <a:pPr algn="ctr"/>
            <a:endParaRPr lang="fr-FR" b="1" dirty="0"/>
          </a:p>
          <a:p>
            <a:endParaRPr lang="fr-FR" dirty="0"/>
          </a:p>
          <a:p>
            <a:pPr marL="285750" indent="-285750">
              <a:buFont typeface="Arial" panose="020B0604020202020204" pitchFamily="34" charset="0"/>
              <a:buChar char="•"/>
            </a:pPr>
            <a:r>
              <a:rPr lang="fr-FR" dirty="0">
                <a:hlinkClick r:id="rId2"/>
              </a:rPr>
              <a:t>Gabarit</a:t>
            </a:r>
            <a:r>
              <a:rPr lang="fr-FR" dirty="0"/>
              <a:t> des sujets CAP</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hlinkClick r:id="rId3"/>
              </a:rPr>
              <a:t>Sujet 0</a:t>
            </a:r>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hlinkClick r:id="rId4"/>
              </a:rPr>
              <a:t>Conseils pour la conception des sujets</a:t>
            </a:r>
            <a:r>
              <a:rPr lang="fr-FR" dirty="0"/>
              <a:t>  BAC PRO</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hlinkClick r:id="rId5"/>
              </a:rPr>
              <a:t>Tableau collaboratif </a:t>
            </a:r>
            <a:r>
              <a:rPr lang="fr-FR" dirty="0"/>
              <a:t>: ressources pour l’élaboration des sujets CAP/ BAC PRO</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Document d’aide au positionnement de l’élève : </a:t>
            </a:r>
            <a:r>
              <a:rPr lang="fr-FR" dirty="0">
                <a:hlinkClick r:id="rId4"/>
              </a:rPr>
              <a:t>exemple</a:t>
            </a:r>
            <a:endParaRPr lang="fr-FR" dirty="0"/>
          </a:p>
          <a:p>
            <a:endParaRPr lang="fr-FR" dirty="0"/>
          </a:p>
          <a:p>
            <a:endParaRPr lang="fr-FR" dirty="0"/>
          </a:p>
        </p:txBody>
      </p:sp>
    </p:spTree>
    <p:extLst>
      <p:ext uri="{BB962C8B-B14F-4D97-AF65-F5344CB8AC3E}">
        <p14:creationId xmlns:p14="http://schemas.microsoft.com/office/powerpoint/2010/main" val="41306919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560999" y="367262"/>
            <a:ext cx="8784000" cy="1094282"/>
          </a:xfrm>
        </p:spPr>
        <p:txBody>
          <a:bodyPr/>
          <a:lstStyle/>
          <a:p>
            <a:pPr>
              <a:defRPr/>
            </a:pPr>
            <a:r>
              <a:rPr lang="fr-FR" altLang="fr-FR" sz="2800" b="1" dirty="0">
                <a:solidFill>
                  <a:schemeClr val="accent1">
                    <a:lumMod val="50000"/>
                  </a:schemeClr>
                </a:solidFill>
                <a:latin typeface="Marianne" panose="02000000000000000000" pitchFamily="50" charset="0"/>
              </a:rPr>
              <a:t>Lettres Histoire-Géographie EMC</a:t>
            </a:r>
            <a:br>
              <a:rPr lang="fr-FR" altLang="fr-FR" sz="2800" b="1" dirty="0">
                <a:solidFill>
                  <a:schemeClr val="accent1">
                    <a:lumMod val="50000"/>
                  </a:schemeClr>
                </a:solidFill>
                <a:latin typeface="Marianne" panose="02000000000000000000" pitchFamily="50" charset="0"/>
              </a:rPr>
            </a:br>
            <a:r>
              <a:rPr lang="fr-FR" altLang="fr-FR" sz="2800" b="1" dirty="0">
                <a:solidFill>
                  <a:schemeClr val="accent1">
                    <a:lumMod val="50000"/>
                  </a:schemeClr>
                </a:solidFill>
                <a:latin typeface="Marianne" panose="02000000000000000000" pitchFamily="50" charset="0"/>
              </a:rPr>
              <a:t>Modalités d’évaluation en </a:t>
            </a:r>
            <a:r>
              <a:rPr lang="fr-FR" altLang="fr-FR" sz="2800" b="1" dirty="0">
                <a:solidFill>
                  <a:schemeClr val="accent6"/>
                </a:solidFill>
                <a:latin typeface="Marianne" panose="02000000000000000000" pitchFamily="50" charset="0"/>
              </a:rPr>
              <a:t>CAP</a:t>
            </a:r>
            <a:r>
              <a:rPr lang="fr-FR" altLang="fr-FR" sz="2800" b="1" dirty="0">
                <a:solidFill>
                  <a:schemeClr val="accent1">
                    <a:lumMod val="50000"/>
                  </a:schemeClr>
                </a:solidFill>
                <a:latin typeface="Marianne" panose="02000000000000000000" pitchFamily="50" charset="0"/>
              </a:rPr>
              <a:t> </a:t>
            </a:r>
            <a:r>
              <a:rPr lang="fr-FR" altLang="fr-FR" sz="2800" b="1" dirty="0">
                <a:solidFill>
                  <a:schemeClr val="accent1">
                    <a:lumMod val="40000"/>
                    <a:lumOff val="60000"/>
                  </a:schemeClr>
                </a:solidFill>
                <a:latin typeface="Marianne" panose="02000000000000000000" pitchFamily="50" charset="0"/>
              </a:rPr>
              <a:t>- BAC PRO – BP - BMA</a:t>
            </a:r>
            <a:endParaRPr lang="fr-FR" altLang="fr-FR" sz="2800" b="1" dirty="0">
              <a:solidFill>
                <a:schemeClr val="accent1">
                  <a:lumMod val="50000"/>
                </a:schemeClr>
              </a:solidFill>
            </a:endParaRPr>
          </a:p>
        </p:txBody>
      </p:sp>
      <p:graphicFrame>
        <p:nvGraphicFramePr>
          <p:cNvPr id="3" name="Diagramme 2">
            <a:extLst>
              <a:ext uri="{FF2B5EF4-FFF2-40B4-BE49-F238E27FC236}">
                <a16:creationId xmlns:a16="http://schemas.microsoft.com/office/drawing/2014/main" id="{80206578-2F9D-4EFA-996C-5539C470E41D}"/>
              </a:ext>
            </a:extLst>
          </p:cNvPr>
          <p:cNvGraphicFramePr/>
          <p:nvPr>
            <p:extLst/>
          </p:nvPr>
        </p:nvGraphicFramePr>
        <p:xfrm>
          <a:off x="1650999" y="2008686"/>
          <a:ext cx="6604000" cy="3192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ZoneTexte 1">
            <a:extLst>
              <a:ext uri="{FF2B5EF4-FFF2-40B4-BE49-F238E27FC236}">
                <a16:creationId xmlns:a16="http://schemas.microsoft.com/office/drawing/2014/main" id="{6897C601-D869-4866-AD4D-39D88497C338}"/>
              </a:ext>
            </a:extLst>
          </p:cNvPr>
          <p:cNvSpPr txBox="1"/>
          <p:nvPr/>
        </p:nvSpPr>
        <p:spPr>
          <a:xfrm>
            <a:off x="1394084" y="5066675"/>
            <a:ext cx="7015397" cy="923330"/>
          </a:xfrm>
          <a:prstGeom prst="rect">
            <a:avLst/>
          </a:prstGeom>
          <a:noFill/>
        </p:spPr>
        <p:txBody>
          <a:bodyPr wrap="square" rtlCol="0">
            <a:spAutoFit/>
          </a:bodyPr>
          <a:lstStyle/>
          <a:p>
            <a:r>
              <a:rPr lang="fr-FR" dirty="0">
                <a:solidFill>
                  <a:srgbClr val="002060"/>
                </a:solidFill>
              </a:rPr>
              <a:t>EN CCF, L’évaluation se déroule au cours de la  </a:t>
            </a:r>
            <a:r>
              <a:rPr lang="fr-FR" dirty="0">
                <a:solidFill>
                  <a:srgbClr val="FF0000"/>
                </a:solidFill>
              </a:rPr>
              <a:t>dernière année de formation</a:t>
            </a:r>
          </a:p>
          <a:p>
            <a:r>
              <a:rPr lang="fr-FR" dirty="0">
                <a:solidFill>
                  <a:srgbClr val="FF0000"/>
                </a:solidFill>
              </a:rPr>
              <a:t>En ponctuel, les épreuves se déroulent en fin de cycle</a:t>
            </a:r>
            <a:endParaRPr lang="fr-FR" dirty="0"/>
          </a:p>
        </p:txBody>
      </p:sp>
    </p:spTree>
    <p:extLst>
      <p:ext uri="{BB962C8B-B14F-4D97-AF65-F5344CB8AC3E}">
        <p14:creationId xmlns:p14="http://schemas.microsoft.com/office/powerpoint/2010/main" val="5892295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098554-8F51-4FFF-B5E4-630CFC3C7404}"/>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D0DCE139-C176-4C8A-B8E7-27CF869EBB9A}"/>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graphicFrame>
        <p:nvGraphicFramePr>
          <p:cNvPr id="5" name="Diagramme 4">
            <a:extLst>
              <a:ext uri="{FF2B5EF4-FFF2-40B4-BE49-F238E27FC236}">
                <a16:creationId xmlns:a16="http://schemas.microsoft.com/office/drawing/2014/main" id="{2305C1D0-C3DC-4159-B585-26BFDF568105}"/>
              </a:ext>
            </a:extLst>
          </p:cNvPr>
          <p:cNvGraphicFramePr/>
          <p:nvPr>
            <p:extLst/>
          </p:nvPr>
        </p:nvGraphicFramePr>
        <p:xfrm>
          <a:off x="3046512" y="1970208"/>
          <a:ext cx="5640288" cy="29175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ZoneTexte 6">
            <a:extLst>
              <a:ext uri="{FF2B5EF4-FFF2-40B4-BE49-F238E27FC236}">
                <a16:creationId xmlns:a16="http://schemas.microsoft.com/office/drawing/2014/main" id="{BA44171A-04A3-4FFE-A61A-00C31EFCD30C}"/>
              </a:ext>
            </a:extLst>
          </p:cNvPr>
          <p:cNvSpPr txBox="1"/>
          <p:nvPr/>
        </p:nvSpPr>
        <p:spPr>
          <a:xfrm>
            <a:off x="2381106" y="4742206"/>
            <a:ext cx="3867462" cy="291170"/>
          </a:xfrm>
          <a:prstGeom prst="rect">
            <a:avLst/>
          </a:prstGeom>
          <a:noFill/>
        </p:spPr>
        <p:txBody>
          <a:bodyPr wrap="square" rtlCol="0">
            <a:spAutoFit/>
          </a:bodyPr>
          <a:lstStyle/>
          <a:p>
            <a:pPr lvl="0" algn="r"/>
            <a:r>
              <a:rPr lang="fr-FR" sz="1292" b="1" dirty="0">
                <a:solidFill>
                  <a:srgbClr val="FF0000"/>
                </a:solidFill>
              </a:rPr>
              <a:t>+ 6 pts</a:t>
            </a:r>
            <a:r>
              <a:rPr lang="fr-FR" sz="1292" dirty="0">
                <a:solidFill>
                  <a:srgbClr val="FF0000"/>
                </a:solidFill>
              </a:rPr>
              <a:t> compréhension du texte</a:t>
            </a:r>
          </a:p>
        </p:txBody>
      </p:sp>
      <p:pic>
        <p:nvPicPr>
          <p:cNvPr id="10" name="Image 9">
            <a:extLst>
              <a:ext uri="{FF2B5EF4-FFF2-40B4-BE49-F238E27FC236}">
                <a16:creationId xmlns:a16="http://schemas.microsoft.com/office/drawing/2014/main" id="{55C9F959-BDCF-4DB9-A5A6-90C2BCE125A7}"/>
              </a:ext>
            </a:extLst>
          </p:cNvPr>
          <p:cNvPicPr>
            <a:picLocks noChangeAspect="1"/>
          </p:cNvPicPr>
          <p:nvPr/>
        </p:nvPicPr>
        <p:blipFill>
          <a:blip r:embed="rId7"/>
          <a:stretch>
            <a:fillRect/>
          </a:stretch>
        </p:blipFill>
        <p:spPr>
          <a:xfrm>
            <a:off x="367608" y="1525159"/>
            <a:ext cx="2322777" cy="4377307"/>
          </a:xfrm>
          <a:prstGeom prst="rect">
            <a:avLst/>
          </a:prstGeom>
        </p:spPr>
      </p:pic>
      <p:sp>
        <p:nvSpPr>
          <p:cNvPr id="11" name="Rectangle 10">
            <a:extLst>
              <a:ext uri="{FF2B5EF4-FFF2-40B4-BE49-F238E27FC236}">
                <a16:creationId xmlns:a16="http://schemas.microsoft.com/office/drawing/2014/main" id="{69ED0292-DD14-4773-BE65-5BFAB660D7C0}"/>
              </a:ext>
            </a:extLst>
          </p:cNvPr>
          <p:cNvSpPr/>
          <p:nvPr/>
        </p:nvSpPr>
        <p:spPr>
          <a:xfrm>
            <a:off x="2510852" y="375589"/>
            <a:ext cx="4572000" cy="707886"/>
          </a:xfrm>
          <a:prstGeom prst="rect">
            <a:avLst/>
          </a:prstGeom>
        </p:spPr>
        <p:txBody>
          <a:bodyPr>
            <a:spAutoFit/>
          </a:bodyPr>
          <a:lstStyle/>
          <a:p>
            <a:r>
              <a:rPr lang="fr-FR" sz="2000" b="1" dirty="0">
                <a:solidFill>
                  <a:srgbClr val="002060"/>
                </a:solidFill>
                <a:latin typeface="Arial" panose="020B0604020202020204" pitchFamily="34" charset="0"/>
                <a:cs typeface="Arial" panose="020B0604020202020204" pitchFamily="34" charset="0"/>
              </a:rPr>
              <a:t>Français</a:t>
            </a:r>
            <a:r>
              <a:rPr lang="fr-FR" sz="2000" dirty="0">
                <a:solidFill>
                  <a:srgbClr val="002060"/>
                </a:solidFill>
                <a:latin typeface="Arial" panose="020B0604020202020204" pitchFamily="34" charset="0"/>
                <a:cs typeface="Arial" panose="020B0604020202020204" pitchFamily="34" charset="0"/>
              </a:rPr>
              <a:t>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L’évaluation de l’écrit par CCF</a:t>
            </a:r>
            <a:endParaRPr lang="fr-FR"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79224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re 1"/>
          <p:cNvSpPr>
            <a:spLocks noGrp="1"/>
          </p:cNvSpPr>
          <p:nvPr>
            <p:ph type="title"/>
          </p:nvPr>
        </p:nvSpPr>
        <p:spPr>
          <a:xfrm>
            <a:off x="922338" y="182563"/>
            <a:ext cx="7629525" cy="1155700"/>
          </a:xfrm>
        </p:spPr>
        <p:txBody>
          <a:bodyPr/>
          <a:lstStyle/>
          <a:p>
            <a:pPr>
              <a:defRPr/>
            </a:pPr>
            <a:r>
              <a:rPr lang="fr-FR" altLang="fr-FR" sz="2800" b="1" dirty="0">
                <a:solidFill>
                  <a:schemeClr val="accent1">
                    <a:lumMod val="50000"/>
                  </a:schemeClr>
                </a:solidFill>
              </a:rPr>
              <a:t>S</a:t>
            </a:r>
            <a:r>
              <a:rPr lang="fr-FR" altLang="fr-FR" sz="2800" b="1" dirty="0" smtClean="0">
                <a:solidFill>
                  <a:schemeClr val="accent1">
                    <a:lumMod val="50000"/>
                  </a:schemeClr>
                </a:solidFill>
              </a:rPr>
              <a:t>ite MCPA</a:t>
            </a:r>
            <a:endParaRPr lang="fr-FR" altLang="fr-FR" sz="2800" b="1" dirty="0">
              <a:solidFill>
                <a:schemeClr val="accent1">
                  <a:lumMod val="50000"/>
                </a:schemeClr>
              </a:solidFill>
            </a:endParaRPr>
          </a:p>
        </p:txBody>
      </p:sp>
      <p:sp>
        <p:nvSpPr>
          <p:cNvPr id="29699" name="Rectangle 1"/>
          <p:cNvSpPr>
            <a:spLocks noChangeArrowheads="1"/>
          </p:cNvSpPr>
          <p:nvPr/>
        </p:nvSpPr>
        <p:spPr bwMode="auto">
          <a:xfrm>
            <a:off x="866775" y="1155700"/>
            <a:ext cx="7410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457200" rtl="0" eaLnBrk="0" fontAlgn="base" latinLnBrk="0" hangingPunct="0">
              <a:lnSpc>
                <a:spcPct val="100000"/>
              </a:lnSpc>
              <a:spcBef>
                <a:spcPct val="0"/>
              </a:spcBef>
              <a:spcAft>
                <a:spcPct val="0"/>
              </a:spcAft>
              <a:buClrTx/>
              <a:buSzTx/>
              <a:buFontTx/>
              <a:buNone/>
              <a:tabLst/>
              <a:defRPr/>
            </a:pPr>
            <a:r>
              <a:rPr kumimoji="0" lang="fr-FR" altLang="fr-FR" sz="18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mn-cs"/>
              </a:rPr>
              <a:t>Site MCPA </a:t>
            </a:r>
            <a:endParaRPr kumimoji="0" lang="fr-FR" altLang="fr-FR" sz="1800" b="0" i="0" u="none" strike="noStrike" kern="1200" cap="none" spc="0" normalizeH="0" baseline="0" noProof="0" dirty="0" smtClean="0">
              <a:ln>
                <a:noFill/>
              </a:ln>
              <a:solidFill>
                <a:srgbClr val="FF0000"/>
              </a:solidFill>
              <a:effectLst/>
              <a:uLnTx/>
              <a:uFillTx/>
              <a:latin typeface="Calibri" panose="020F0502020204030204" pitchFamily="34" charset="0"/>
              <a:ea typeface="+mn-ea"/>
              <a:cs typeface="Tahoma" panose="020B0604030504040204" pitchFamily="34" charset="0"/>
            </a:endParaRPr>
          </a:p>
          <a:p>
            <a:pPr marL="0" marR="0" lvl="0" indent="0" algn="just" defTabSz="457200" rtl="0" eaLnBrk="0" fontAlgn="base" latinLnBrk="0" hangingPunct="0">
              <a:lnSpc>
                <a:spcPct val="100000"/>
              </a:lnSpc>
              <a:spcBef>
                <a:spcPct val="0"/>
              </a:spcBef>
              <a:spcAft>
                <a:spcPct val="0"/>
              </a:spcAft>
              <a:buClrTx/>
              <a:buSzTx/>
              <a:buFontTx/>
              <a:buNone/>
              <a:tabLst/>
              <a:defRPr/>
            </a:pPr>
            <a:endParaRPr kumimoji="0" lang="fr-FR" altLang="fr-FR"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29703" name="Rectangle 2"/>
          <p:cNvSpPr>
            <a:spLocks noChangeArrowheads="1"/>
          </p:cNvSpPr>
          <p:nvPr/>
        </p:nvSpPr>
        <p:spPr bwMode="auto">
          <a:xfrm>
            <a:off x="3039565" y="6457890"/>
            <a:ext cx="58194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lvl="0" eaLnBrk="0" hangingPunct="0">
              <a:defRPr/>
            </a:pPr>
            <a:r>
              <a:rPr lang="fr-FR" altLang="fr-FR" sz="1000" dirty="0">
                <a:solidFill>
                  <a:prstClr val="black"/>
                </a:solidFill>
                <a:hlinkClick r:id="rId2"/>
              </a:rPr>
              <a:t>https://www.ac-nantes.fr/mcpa</a:t>
            </a:r>
            <a:endParaRPr kumimoji="0" lang="fr-FR" altLang="fr-FR"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pic>
        <p:nvPicPr>
          <p:cNvPr id="3" name="Image 2"/>
          <p:cNvPicPr>
            <a:picLocks noChangeAspect="1"/>
          </p:cNvPicPr>
          <p:nvPr/>
        </p:nvPicPr>
        <p:blipFill>
          <a:blip r:embed="rId3"/>
          <a:stretch>
            <a:fillRect/>
          </a:stretch>
        </p:blipFill>
        <p:spPr>
          <a:xfrm>
            <a:off x="866775" y="1155700"/>
            <a:ext cx="4134427" cy="4867954"/>
          </a:xfrm>
          <a:prstGeom prst="rect">
            <a:avLst/>
          </a:prstGeom>
        </p:spPr>
      </p:pic>
      <p:sp>
        <p:nvSpPr>
          <p:cNvPr id="5" name="Flèche droite 4"/>
          <p:cNvSpPr/>
          <p:nvPr/>
        </p:nvSpPr>
        <p:spPr>
          <a:xfrm rot="8658928">
            <a:off x="4450229" y="4420093"/>
            <a:ext cx="573741" cy="375587"/>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4"/>
          <a:stretch>
            <a:fillRect/>
          </a:stretch>
        </p:blipFill>
        <p:spPr>
          <a:xfrm>
            <a:off x="5079652" y="1502668"/>
            <a:ext cx="3896269" cy="4553585"/>
          </a:xfrm>
          <a:prstGeom prst="rect">
            <a:avLst/>
          </a:prstGeom>
        </p:spPr>
      </p:pic>
      <p:pic>
        <p:nvPicPr>
          <p:cNvPr id="6" name="Image 5"/>
          <p:cNvPicPr>
            <a:picLocks noChangeAspect="1"/>
          </p:cNvPicPr>
          <p:nvPr/>
        </p:nvPicPr>
        <p:blipFill>
          <a:blip r:embed="rId5"/>
          <a:stretch>
            <a:fillRect/>
          </a:stretch>
        </p:blipFill>
        <p:spPr>
          <a:xfrm rot="21193996">
            <a:off x="7403167" y="3123798"/>
            <a:ext cx="692050" cy="745282"/>
          </a:xfrm>
          <a:prstGeom prst="rect">
            <a:avLst/>
          </a:prstGeom>
        </p:spPr>
      </p:pic>
    </p:spTree>
    <p:extLst>
      <p:ext uri="{BB962C8B-B14F-4D97-AF65-F5344CB8AC3E}">
        <p14:creationId xmlns:p14="http://schemas.microsoft.com/office/powerpoint/2010/main" val="729110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AF2345-E1D5-4CA7-8B52-0721029AE4EC}"/>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062E22A6-3ECF-4B79-9C4B-413AC8C2DFA6}"/>
              </a:ext>
            </a:extLst>
          </p:cNvPr>
          <p:cNvSpPr>
            <a:spLocks noGrp="1"/>
          </p:cNvSpPr>
          <p:nvPr>
            <p:ph type="body" sz="quarter" idx="13"/>
          </p:nvPr>
        </p:nvSpPr>
        <p:spPr>
          <a:xfrm>
            <a:off x="764498" y="3028013"/>
            <a:ext cx="2968053" cy="2248525"/>
          </a:xfrm>
        </p:spPr>
        <p:txBody>
          <a:bodyPr/>
          <a:lstStyle/>
          <a:p>
            <a:pPr marL="0" lvl="0" indent="0" defTabSz="914400" eaLnBrk="1" fontAlgn="auto" hangingPunct="1">
              <a:lnSpc>
                <a:spcPct val="100000"/>
              </a:lnSpc>
              <a:spcBef>
                <a:spcPts val="0"/>
              </a:spcBef>
              <a:buNone/>
            </a:pPr>
            <a:r>
              <a:rPr lang="fr-FR" sz="1400" cap="none" dirty="0">
                <a:solidFill>
                  <a:srgbClr val="002060"/>
                </a:solidFill>
                <a:latin typeface="Marianne"/>
              </a:rPr>
              <a:t>Les compétences évaluées : </a:t>
            </a:r>
          </a:p>
          <a:p>
            <a:pPr marL="171450" lvl="0" indent="-171450" defTabSz="914400" eaLnBrk="1" fontAlgn="auto" hangingPunct="1">
              <a:lnSpc>
                <a:spcPct val="100000"/>
              </a:lnSpc>
              <a:spcBef>
                <a:spcPts val="0"/>
              </a:spcBef>
              <a:buFontTx/>
              <a:buChar char="-"/>
            </a:pPr>
            <a:r>
              <a:rPr lang="fr-FR" sz="1400" b="0" cap="none" dirty="0">
                <a:solidFill>
                  <a:srgbClr val="002060"/>
                </a:solidFill>
                <a:latin typeface="Marianne"/>
              </a:rPr>
              <a:t>Lire, comprendre des textes littéraires</a:t>
            </a:r>
          </a:p>
          <a:p>
            <a:pPr marL="171450" lvl="0" indent="-171450" defTabSz="914400" eaLnBrk="1" fontAlgn="auto" hangingPunct="1">
              <a:lnSpc>
                <a:spcPct val="100000"/>
              </a:lnSpc>
              <a:spcBef>
                <a:spcPts val="0"/>
              </a:spcBef>
              <a:buFontTx/>
              <a:buChar char="-"/>
            </a:pPr>
            <a:r>
              <a:rPr lang="fr-FR" sz="1400" b="0" cap="none" dirty="0">
                <a:solidFill>
                  <a:srgbClr val="002060"/>
                </a:solidFill>
                <a:latin typeface="Marianne"/>
              </a:rPr>
              <a:t>Communiquer : s’exprimer à l’écrit</a:t>
            </a:r>
          </a:p>
          <a:p>
            <a:pPr marL="171450" lvl="0" indent="-171450" defTabSz="914400" eaLnBrk="1" fontAlgn="auto" hangingPunct="1">
              <a:lnSpc>
                <a:spcPct val="100000"/>
              </a:lnSpc>
              <a:spcBef>
                <a:spcPts val="0"/>
              </a:spcBef>
              <a:buFontTx/>
              <a:buChar char="-"/>
            </a:pPr>
            <a:r>
              <a:rPr lang="fr-FR" sz="1400" b="0" cap="none" dirty="0">
                <a:solidFill>
                  <a:srgbClr val="002060"/>
                </a:solidFill>
                <a:latin typeface="Marianne"/>
              </a:rPr>
              <a:t>Evaluer sa production écrite en vue de l’améliorer</a:t>
            </a:r>
          </a:p>
          <a:p>
            <a:pPr marL="0" indent="0">
              <a:buNone/>
            </a:pPr>
            <a:endParaRPr lang="fr-FR" dirty="0"/>
          </a:p>
        </p:txBody>
      </p:sp>
      <p:sp>
        <p:nvSpPr>
          <p:cNvPr id="4" name="Espace réservé de la date 3">
            <a:extLst>
              <a:ext uri="{FF2B5EF4-FFF2-40B4-BE49-F238E27FC236}">
                <a16:creationId xmlns:a16="http://schemas.microsoft.com/office/drawing/2014/main" id="{9A4C2854-4A4D-45FE-8A3B-52843E30090A}"/>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pic>
        <p:nvPicPr>
          <p:cNvPr id="5" name="Image 4">
            <a:extLst>
              <a:ext uri="{FF2B5EF4-FFF2-40B4-BE49-F238E27FC236}">
                <a16:creationId xmlns:a16="http://schemas.microsoft.com/office/drawing/2014/main" id="{F1D9F015-447F-405A-8189-12ED399DCCE7}"/>
              </a:ext>
            </a:extLst>
          </p:cNvPr>
          <p:cNvPicPr>
            <a:picLocks noChangeAspect="1"/>
          </p:cNvPicPr>
          <p:nvPr/>
        </p:nvPicPr>
        <p:blipFill>
          <a:blip r:embed="rId2"/>
          <a:stretch>
            <a:fillRect/>
          </a:stretch>
        </p:blipFill>
        <p:spPr>
          <a:xfrm>
            <a:off x="4287187" y="404664"/>
            <a:ext cx="4675685" cy="5686038"/>
          </a:xfrm>
          <a:prstGeom prst="rect">
            <a:avLst/>
          </a:prstGeom>
        </p:spPr>
      </p:pic>
      <p:sp>
        <p:nvSpPr>
          <p:cNvPr id="6" name="Rectangle 5">
            <a:extLst>
              <a:ext uri="{FF2B5EF4-FFF2-40B4-BE49-F238E27FC236}">
                <a16:creationId xmlns:a16="http://schemas.microsoft.com/office/drawing/2014/main" id="{ABE6ED1C-FFF1-4D5F-BCF9-D3236343EB00}"/>
              </a:ext>
            </a:extLst>
          </p:cNvPr>
          <p:cNvSpPr/>
          <p:nvPr/>
        </p:nvSpPr>
        <p:spPr>
          <a:xfrm>
            <a:off x="1341620" y="565799"/>
            <a:ext cx="2945567" cy="1015663"/>
          </a:xfrm>
          <a:prstGeom prst="rect">
            <a:avLst/>
          </a:prstGeom>
        </p:spPr>
        <p:txBody>
          <a:bodyPr wrap="square">
            <a:spAutoFit/>
          </a:bodyPr>
          <a:lstStyle/>
          <a:p>
            <a:r>
              <a:rPr lang="fr-FR" sz="2000" b="1" dirty="0">
                <a:solidFill>
                  <a:srgbClr val="002060"/>
                </a:solidFill>
                <a:latin typeface="Arial" panose="020B0604020202020204" pitchFamily="34" charset="0"/>
                <a:cs typeface="Arial" panose="020B0604020202020204" pitchFamily="34" charset="0"/>
              </a:rPr>
              <a:t>Français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Grille d’évaluation de l’écrit par CCF</a:t>
            </a:r>
            <a:endParaRPr lang="fr-FR"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50598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A5F87B-71F9-4C05-B383-AE93229CE384}"/>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9EA465BD-5DDD-45BD-B766-6F5DB4680B2A}"/>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ZoneTexte 4">
            <a:extLst>
              <a:ext uri="{FF2B5EF4-FFF2-40B4-BE49-F238E27FC236}">
                <a16:creationId xmlns:a16="http://schemas.microsoft.com/office/drawing/2014/main" id="{7BBA2097-C42C-4C58-B825-496F536D1B73}"/>
              </a:ext>
            </a:extLst>
          </p:cNvPr>
          <p:cNvSpPr txBox="1"/>
          <p:nvPr/>
        </p:nvSpPr>
        <p:spPr>
          <a:xfrm>
            <a:off x="798286" y="1698171"/>
            <a:ext cx="3425371" cy="4719241"/>
          </a:xfrm>
          <a:prstGeom prst="rect">
            <a:avLst/>
          </a:prstGeom>
          <a:noFill/>
        </p:spPr>
        <p:txBody>
          <a:bodyPr wrap="square" rtlCol="0">
            <a:spAutoFit/>
          </a:bodyPr>
          <a:lstStyle/>
          <a:p>
            <a:pPr lvl="0" defTabSz="914378" fontAlgn="auto">
              <a:spcBef>
                <a:spcPts val="0"/>
              </a:spcBef>
              <a:spcAft>
                <a:spcPts val="500"/>
              </a:spcAft>
            </a:pPr>
            <a:r>
              <a:rPr lang="fr-FR" sz="1600" b="1" dirty="0">
                <a:solidFill>
                  <a:srgbClr val="002060"/>
                </a:solidFill>
                <a:latin typeface="Marianne"/>
              </a:rPr>
              <a:t>Quelques préconisations de l’IGÉSR </a:t>
            </a:r>
            <a:r>
              <a:rPr lang="fr-FR" sz="1400" b="1" dirty="0">
                <a:solidFill>
                  <a:srgbClr val="002060"/>
                </a:solidFill>
                <a:latin typeface="Marianne"/>
              </a:rPr>
              <a:t>:</a:t>
            </a:r>
          </a:p>
          <a:p>
            <a:pPr lvl="0" defTabSz="914378" fontAlgn="auto">
              <a:spcBef>
                <a:spcPts val="0"/>
              </a:spcBef>
              <a:spcAft>
                <a:spcPts val="500"/>
              </a:spcAft>
            </a:pPr>
            <a:endParaRPr lang="fr-FR" sz="1400" b="1" dirty="0">
              <a:solidFill>
                <a:srgbClr val="002060"/>
              </a:solidFill>
              <a:latin typeface="Marianne"/>
            </a:endParaRPr>
          </a:p>
          <a:p>
            <a:pPr marL="285750" lvl="0" indent="-285750" defTabSz="914378" fontAlgn="auto">
              <a:spcBef>
                <a:spcPts val="0"/>
              </a:spcBef>
              <a:spcAft>
                <a:spcPts val="500"/>
              </a:spcAft>
              <a:buFont typeface="Arial" panose="020B0604020202020204" pitchFamily="34" charset="0"/>
              <a:buChar char="•"/>
            </a:pPr>
            <a:r>
              <a:rPr lang="fr-FR" sz="1400" b="1" dirty="0">
                <a:solidFill>
                  <a:srgbClr val="002060"/>
                </a:solidFill>
                <a:latin typeface="Marianne"/>
              </a:rPr>
              <a:t>Au cours de la première étape</a:t>
            </a:r>
            <a:r>
              <a:rPr lang="fr-FR" sz="1400" dirty="0">
                <a:solidFill>
                  <a:srgbClr val="002060"/>
                </a:solidFill>
                <a:latin typeface="Marianne"/>
              </a:rPr>
              <a:t>, les outils numériques peuvent être convoqués : traitement de texte, transcripteur vocal ou logiciel de prédiction des mots pour les candidats les plus fragiles, notamment allophones.</a:t>
            </a:r>
          </a:p>
          <a:p>
            <a:pPr marL="285750" lvl="0" indent="-285750" defTabSz="914378" fontAlgn="auto">
              <a:spcBef>
                <a:spcPts val="0"/>
              </a:spcBef>
              <a:spcAft>
                <a:spcPts val="500"/>
              </a:spcAft>
              <a:buFont typeface="Arial" panose="020B0604020202020204" pitchFamily="34" charset="0"/>
              <a:buChar char="•"/>
            </a:pPr>
            <a:endParaRPr lang="fr-FR" sz="1400" dirty="0">
              <a:solidFill>
                <a:srgbClr val="002060"/>
              </a:solidFill>
              <a:latin typeface="Marianne"/>
            </a:endParaRPr>
          </a:p>
          <a:p>
            <a:pPr marL="285750" lvl="0" indent="-285750" defTabSz="914378" fontAlgn="auto">
              <a:spcBef>
                <a:spcPts val="0"/>
              </a:spcBef>
              <a:spcAft>
                <a:spcPts val="500"/>
              </a:spcAft>
              <a:buFont typeface="Arial" panose="020B0604020202020204" pitchFamily="34" charset="0"/>
              <a:buChar char="•"/>
            </a:pPr>
            <a:r>
              <a:rPr lang="fr-FR" sz="1400" b="1" dirty="0">
                <a:solidFill>
                  <a:srgbClr val="002060"/>
                </a:solidFill>
                <a:latin typeface="Marianne"/>
              </a:rPr>
              <a:t>La dernière étape </a:t>
            </a:r>
            <a:r>
              <a:rPr lang="fr-FR" sz="1400" dirty="0">
                <a:solidFill>
                  <a:srgbClr val="002060"/>
                </a:solidFill>
                <a:latin typeface="Marianne"/>
              </a:rPr>
              <a:t>est un temps de correction orthographique, mais aussi et surtout un temps pour </a:t>
            </a:r>
            <a:r>
              <a:rPr lang="fr-FR" sz="1400" b="1" dirty="0">
                <a:solidFill>
                  <a:srgbClr val="002060"/>
                </a:solidFill>
                <a:latin typeface="Marianne"/>
              </a:rPr>
              <a:t>produire un énoncé achevé </a:t>
            </a:r>
            <a:r>
              <a:rPr lang="fr-FR" sz="1400" dirty="0">
                <a:solidFill>
                  <a:srgbClr val="002060"/>
                </a:solidFill>
                <a:latin typeface="Marianne"/>
              </a:rPr>
              <a:t>et </a:t>
            </a:r>
            <a:r>
              <a:rPr lang="fr-FR" sz="1400" b="1" dirty="0">
                <a:solidFill>
                  <a:srgbClr val="002060"/>
                </a:solidFill>
                <a:latin typeface="Marianne"/>
              </a:rPr>
              <a:t>porteur de sens</a:t>
            </a:r>
            <a:r>
              <a:rPr lang="fr-FR" sz="1400" dirty="0">
                <a:solidFill>
                  <a:srgbClr val="002060"/>
                </a:solidFill>
                <a:latin typeface="Marianne"/>
              </a:rPr>
              <a:t>. Il est donc essentiel, sur ce dernier temps, de corriger l’organisation du texte selon les 4 opérations déjà présentées</a:t>
            </a:r>
            <a:endParaRPr lang="fr-FR" dirty="0"/>
          </a:p>
        </p:txBody>
      </p:sp>
      <p:sp>
        <p:nvSpPr>
          <p:cNvPr id="6" name="Rectangle 5">
            <a:extLst>
              <a:ext uri="{FF2B5EF4-FFF2-40B4-BE49-F238E27FC236}">
                <a16:creationId xmlns:a16="http://schemas.microsoft.com/office/drawing/2014/main" id="{DC24D4DD-25A1-445D-AB7A-B3362B78494E}"/>
              </a:ext>
            </a:extLst>
          </p:cNvPr>
          <p:cNvSpPr/>
          <p:nvPr/>
        </p:nvSpPr>
        <p:spPr>
          <a:xfrm>
            <a:off x="1705429" y="448406"/>
            <a:ext cx="4572000" cy="707886"/>
          </a:xfrm>
          <a:prstGeom prst="rect">
            <a:avLst/>
          </a:prstGeom>
        </p:spPr>
        <p:txBody>
          <a:bodyPr>
            <a:spAutoFit/>
          </a:bodyPr>
          <a:lstStyle/>
          <a:p>
            <a:r>
              <a:rPr lang="fr-FR" sz="2000" b="1" dirty="0">
                <a:solidFill>
                  <a:srgbClr val="002060"/>
                </a:solidFill>
                <a:latin typeface="Arial" panose="020B0604020202020204" pitchFamily="34" charset="0"/>
                <a:cs typeface="Arial" panose="020B0604020202020204" pitchFamily="34" charset="0"/>
              </a:rPr>
              <a:t>Français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altLang="fr-FR" sz="2000" b="1" dirty="0">
                <a:solidFill>
                  <a:srgbClr val="002060"/>
                </a:solidFill>
                <a:latin typeface="Arial" panose="020B0604020202020204" pitchFamily="34" charset="0"/>
                <a:cs typeface="Arial" panose="020B0604020202020204" pitchFamily="34" charset="0"/>
              </a:rPr>
              <a:t> </a:t>
            </a:r>
            <a:r>
              <a:rPr lang="fr-FR" altLang="fr-FR" sz="2000" dirty="0">
                <a:solidFill>
                  <a:srgbClr val="002060"/>
                </a:solidFill>
                <a:latin typeface="Arial" panose="020B0604020202020204" pitchFamily="34" charset="0"/>
                <a:cs typeface="Arial" panose="020B0604020202020204" pitchFamily="34" charset="0"/>
              </a:rPr>
              <a:t>E</a:t>
            </a:r>
            <a:r>
              <a:rPr lang="fr-FR" sz="2000" dirty="0">
                <a:solidFill>
                  <a:srgbClr val="002060"/>
                </a:solidFill>
                <a:latin typeface="Arial" panose="020B0604020202020204" pitchFamily="34" charset="0"/>
                <a:cs typeface="Arial" panose="020B0604020202020204" pitchFamily="34" charset="0"/>
              </a:rPr>
              <a:t>valuation de l’écrit par CCF - Aide à la mise en œuvre</a:t>
            </a:r>
            <a:endParaRPr lang="fr-FR" sz="20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100C2CFB-5D5C-4CD7-B8CD-1005F974DB8E}"/>
              </a:ext>
            </a:extLst>
          </p:cNvPr>
          <p:cNvSpPr/>
          <p:nvPr/>
        </p:nvSpPr>
        <p:spPr>
          <a:xfrm>
            <a:off x="5834743" y="1288733"/>
            <a:ext cx="3802743" cy="584775"/>
          </a:xfrm>
          <a:prstGeom prst="rect">
            <a:avLst/>
          </a:prstGeom>
        </p:spPr>
        <p:txBody>
          <a:bodyPr wrap="square">
            <a:spAutoFit/>
          </a:bodyPr>
          <a:lstStyle/>
          <a:p>
            <a:r>
              <a:rPr lang="fr-FR" sz="1600" b="1" dirty="0">
                <a:solidFill>
                  <a:srgbClr val="002060"/>
                </a:solidFill>
              </a:rPr>
              <a:t>Un outil pour accompagner les élèves allophones :</a:t>
            </a:r>
          </a:p>
        </p:txBody>
      </p:sp>
      <p:pic>
        <p:nvPicPr>
          <p:cNvPr id="8" name="Image 7">
            <a:hlinkClick r:id="rId2"/>
            <a:extLst>
              <a:ext uri="{FF2B5EF4-FFF2-40B4-BE49-F238E27FC236}">
                <a16:creationId xmlns:a16="http://schemas.microsoft.com/office/drawing/2014/main" id="{AD2BE055-17B9-4968-9072-8A803A544F38}"/>
              </a:ext>
            </a:extLst>
          </p:cNvPr>
          <p:cNvPicPr>
            <a:picLocks noChangeAspect="1"/>
          </p:cNvPicPr>
          <p:nvPr/>
        </p:nvPicPr>
        <p:blipFill>
          <a:blip r:embed="rId3"/>
          <a:stretch>
            <a:fillRect/>
          </a:stretch>
        </p:blipFill>
        <p:spPr>
          <a:xfrm>
            <a:off x="5834743" y="1909285"/>
            <a:ext cx="2678171" cy="3698005"/>
          </a:xfrm>
          <a:prstGeom prst="rect">
            <a:avLst/>
          </a:prstGeom>
        </p:spPr>
      </p:pic>
      <p:sp>
        <p:nvSpPr>
          <p:cNvPr id="9" name="Rectangle 8">
            <a:extLst>
              <a:ext uri="{FF2B5EF4-FFF2-40B4-BE49-F238E27FC236}">
                <a16:creationId xmlns:a16="http://schemas.microsoft.com/office/drawing/2014/main" id="{F69092CC-596D-4956-BAB4-EB3AA0BA4436}"/>
              </a:ext>
            </a:extLst>
          </p:cNvPr>
          <p:cNvSpPr/>
          <p:nvPr/>
        </p:nvSpPr>
        <p:spPr>
          <a:xfrm>
            <a:off x="5834742" y="5658654"/>
            <a:ext cx="3309257" cy="461665"/>
          </a:xfrm>
          <a:prstGeom prst="rect">
            <a:avLst/>
          </a:prstGeom>
        </p:spPr>
        <p:txBody>
          <a:bodyPr wrap="square">
            <a:spAutoFit/>
          </a:bodyPr>
          <a:lstStyle/>
          <a:p>
            <a:r>
              <a:rPr lang="fr-FR" sz="1200" dirty="0">
                <a:solidFill>
                  <a:srgbClr val="00B050"/>
                </a:solidFill>
              </a:rPr>
              <a:t>Cliquez </a:t>
            </a:r>
            <a:r>
              <a:rPr lang="fr-FR" sz="1200" b="1" dirty="0">
                <a:solidFill>
                  <a:srgbClr val="00B050"/>
                </a:solidFill>
                <a:hlinkClick r:id="rId2">
                  <a:extLst>
                    <a:ext uri="{A12FA001-AC4F-418D-AE19-62706E023703}">
                      <ahyp:hlinkClr xmlns="" xmlns:ahyp="http://schemas.microsoft.com/office/drawing/2018/hyperlinkcolor" val="tx"/>
                    </a:ext>
                  </a:extLst>
                </a:hlinkClick>
              </a:rPr>
              <a:t>ICI</a:t>
            </a:r>
            <a:r>
              <a:rPr lang="fr-FR" sz="1200" dirty="0">
                <a:solidFill>
                  <a:srgbClr val="00B050"/>
                </a:solidFill>
              </a:rPr>
              <a:t> pour accéder directement à la page web</a:t>
            </a:r>
          </a:p>
        </p:txBody>
      </p:sp>
    </p:spTree>
    <p:extLst>
      <p:ext uri="{BB962C8B-B14F-4D97-AF65-F5344CB8AC3E}">
        <p14:creationId xmlns:p14="http://schemas.microsoft.com/office/powerpoint/2010/main" val="122981906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C364CE-001E-4ECF-8D6D-2BA65C8ED222}"/>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DA992C4F-429A-4F63-919B-BB2957C19BB7}"/>
              </a:ext>
            </a:extLst>
          </p:cNvPr>
          <p:cNvSpPr>
            <a:spLocks noGrp="1"/>
          </p:cNvSpPr>
          <p:nvPr>
            <p:ph type="body" sz="quarter" idx="13"/>
          </p:nvPr>
        </p:nvSpPr>
        <p:spPr>
          <a:xfrm>
            <a:off x="6730584" y="3039825"/>
            <a:ext cx="2261016" cy="2861149"/>
          </a:xfrm>
        </p:spPr>
        <p:txBody>
          <a:bodyPr/>
          <a:lstStyle/>
          <a:p>
            <a:pPr marL="0" lvl="0" indent="0" algn="just" defTabSz="914400" eaLnBrk="1" fontAlgn="auto" hangingPunct="1">
              <a:lnSpc>
                <a:spcPct val="100000"/>
              </a:lnSpc>
              <a:spcBef>
                <a:spcPts val="0"/>
              </a:spcBef>
              <a:buNone/>
            </a:pPr>
            <a:r>
              <a:rPr lang="fr-FR" sz="1300" cap="none" dirty="0">
                <a:solidFill>
                  <a:srgbClr val="00B050"/>
                </a:solidFill>
                <a:latin typeface="Marianne"/>
              </a:rPr>
              <a:t>Préconisation de l’IGÉSR :</a:t>
            </a:r>
          </a:p>
          <a:p>
            <a:pPr marL="0" lvl="0" indent="0" algn="just" defTabSz="914400" eaLnBrk="1" fontAlgn="auto" hangingPunct="1">
              <a:lnSpc>
                <a:spcPct val="100000"/>
              </a:lnSpc>
              <a:spcBef>
                <a:spcPts val="0"/>
              </a:spcBef>
              <a:buNone/>
            </a:pPr>
            <a:endParaRPr lang="fr-FR" sz="1300" b="0" cap="none" dirty="0">
              <a:solidFill>
                <a:srgbClr val="000000"/>
              </a:solidFill>
              <a:latin typeface="Marianne"/>
            </a:endParaRPr>
          </a:p>
          <a:p>
            <a:pPr marL="0" lvl="0" indent="0" defTabSz="914400" eaLnBrk="1" fontAlgn="auto" hangingPunct="1">
              <a:lnSpc>
                <a:spcPct val="100000"/>
              </a:lnSpc>
              <a:spcBef>
                <a:spcPts val="0"/>
              </a:spcBef>
              <a:buNone/>
            </a:pPr>
            <a:r>
              <a:rPr lang="fr-FR" sz="1300" b="0" cap="none" dirty="0">
                <a:solidFill>
                  <a:srgbClr val="002060"/>
                </a:solidFill>
                <a:latin typeface="Marianne"/>
              </a:rPr>
              <a:t>« Cette épreuve peut […] se dérouler dans le cadre de la </a:t>
            </a:r>
            <a:r>
              <a:rPr lang="fr-FR" sz="1300" b="0" cap="none" dirty="0" err="1">
                <a:solidFill>
                  <a:srgbClr val="002060"/>
                </a:solidFill>
                <a:latin typeface="Marianne"/>
              </a:rPr>
              <a:t>co</a:t>
            </a:r>
            <a:r>
              <a:rPr lang="fr-FR" sz="1300" b="0" cap="none" dirty="0">
                <a:solidFill>
                  <a:srgbClr val="002060"/>
                </a:solidFill>
                <a:latin typeface="Marianne"/>
              </a:rPr>
              <a:t>-intervention, en présence ou non du professeur d’enseignement professionnel, lequel n’intervient cependant pas dans l’évaluation. »</a:t>
            </a:r>
          </a:p>
          <a:p>
            <a:pPr marL="0" indent="0">
              <a:buNone/>
            </a:pPr>
            <a:endParaRPr lang="fr-FR" dirty="0"/>
          </a:p>
        </p:txBody>
      </p:sp>
      <p:sp>
        <p:nvSpPr>
          <p:cNvPr id="5" name="Rectangle 4">
            <a:extLst>
              <a:ext uri="{FF2B5EF4-FFF2-40B4-BE49-F238E27FC236}">
                <a16:creationId xmlns:a16="http://schemas.microsoft.com/office/drawing/2014/main" id="{DE1F856A-D78D-4CF8-94A2-94C7E1344E53}"/>
              </a:ext>
            </a:extLst>
          </p:cNvPr>
          <p:cNvSpPr/>
          <p:nvPr/>
        </p:nvSpPr>
        <p:spPr>
          <a:xfrm>
            <a:off x="2286000" y="449720"/>
            <a:ext cx="4572000" cy="707886"/>
          </a:xfrm>
          <a:prstGeom prst="rect">
            <a:avLst/>
          </a:prstGeom>
        </p:spPr>
        <p:txBody>
          <a:bodyPr>
            <a:spAutoFit/>
          </a:bodyPr>
          <a:lstStyle/>
          <a:p>
            <a:r>
              <a:rPr lang="fr-FR" sz="2000" b="1" dirty="0">
                <a:solidFill>
                  <a:srgbClr val="002060"/>
                </a:solidFill>
                <a:latin typeface="Arial" panose="020B0604020202020204" pitchFamily="34" charset="0"/>
                <a:cs typeface="Arial" panose="020B0604020202020204" pitchFamily="34" charset="0"/>
              </a:rPr>
              <a:t>Français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L’évaluation de l’oral par CCF</a:t>
            </a:r>
            <a:endParaRPr lang="fr-FR" sz="2000" dirty="0">
              <a:latin typeface="Arial" panose="020B0604020202020204" pitchFamily="34" charset="0"/>
              <a:cs typeface="Arial" panose="020B0604020202020204" pitchFamily="34" charset="0"/>
            </a:endParaRPr>
          </a:p>
        </p:txBody>
      </p:sp>
      <p:graphicFrame>
        <p:nvGraphicFramePr>
          <p:cNvPr id="6" name="Diagramme 5">
            <a:extLst>
              <a:ext uri="{FF2B5EF4-FFF2-40B4-BE49-F238E27FC236}">
                <a16:creationId xmlns:a16="http://schemas.microsoft.com/office/drawing/2014/main" id="{1BD01A44-5C33-4ED3-85EA-3947BC3368DF}"/>
              </a:ext>
            </a:extLst>
          </p:cNvPr>
          <p:cNvGraphicFramePr/>
          <p:nvPr>
            <p:extLst/>
          </p:nvPr>
        </p:nvGraphicFramePr>
        <p:xfrm>
          <a:off x="360001" y="1595654"/>
          <a:ext cx="6193200" cy="32132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ZoneTexte 6">
            <a:extLst>
              <a:ext uri="{FF2B5EF4-FFF2-40B4-BE49-F238E27FC236}">
                <a16:creationId xmlns:a16="http://schemas.microsoft.com/office/drawing/2014/main" id="{811EC6F4-3855-48EC-BA9B-ED1282541FFD}"/>
              </a:ext>
            </a:extLst>
          </p:cNvPr>
          <p:cNvSpPr txBox="1"/>
          <p:nvPr/>
        </p:nvSpPr>
        <p:spPr>
          <a:xfrm>
            <a:off x="1156146" y="5000736"/>
            <a:ext cx="5123543" cy="584775"/>
          </a:xfrm>
          <a:prstGeom prst="rect">
            <a:avLst/>
          </a:prstGeom>
          <a:noFill/>
        </p:spPr>
        <p:txBody>
          <a:bodyPr wrap="square" rtlCol="0">
            <a:spAutoFit/>
          </a:bodyPr>
          <a:lstStyle/>
          <a:p>
            <a:r>
              <a:rPr lang="fr-FR" sz="1600" b="1" dirty="0">
                <a:solidFill>
                  <a:srgbClr val="00B050"/>
                </a:solidFill>
                <a:latin typeface="+mn-lt"/>
              </a:rPr>
              <a:t>NB</a:t>
            </a:r>
            <a:r>
              <a:rPr lang="fr-FR" sz="1600" dirty="0">
                <a:latin typeface="+mn-lt"/>
              </a:rPr>
              <a:t> </a:t>
            </a:r>
            <a:r>
              <a:rPr lang="fr-FR" sz="1600" dirty="0">
                <a:solidFill>
                  <a:srgbClr val="FF0000"/>
                </a:solidFill>
                <a:latin typeface="+mn-lt"/>
              </a:rPr>
              <a:t>cet oral ne peut en aucun cas se confondre avec l’oral du chef d’œuvre, ni se substituer à lui</a:t>
            </a:r>
          </a:p>
        </p:txBody>
      </p:sp>
    </p:spTree>
    <p:extLst>
      <p:ext uri="{BB962C8B-B14F-4D97-AF65-F5344CB8AC3E}">
        <p14:creationId xmlns:p14="http://schemas.microsoft.com/office/powerpoint/2010/main" val="42785580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256596-071C-47AD-8D84-BE59A631BB05}"/>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841DFC84-B7F1-4413-9A91-5C6D8B950597}"/>
              </a:ext>
            </a:extLst>
          </p:cNvPr>
          <p:cNvSpPr>
            <a:spLocks noGrp="1"/>
          </p:cNvSpPr>
          <p:nvPr>
            <p:ph type="body" sz="quarter" idx="13"/>
          </p:nvPr>
        </p:nvSpPr>
        <p:spPr>
          <a:xfrm>
            <a:off x="262799" y="1743260"/>
            <a:ext cx="3568971" cy="4477567"/>
          </a:xfrm>
        </p:spPr>
        <p:txBody>
          <a:bodyPr/>
          <a:lstStyle/>
          <a:p>
            <a:pPr marL="0" lvl="0" indent="0" defTabSz="914378" eaLnBrk="1" fontAlgn="auto" hangingPunct="1">
              <a:lnSpc>
                <a:spcPct val="100000"/>
              </a:lnSpc>
              <a:spcBef>
                <a:spcPts val="0"/>
              </a:spcBef>
              <a:spcAft>
                <a:spcPts val="500"/>
              </a:spcAft>
              <a:buNone/>
            </a:pPr>
            <a:r>
              <a:rPr lang="fr-FR" sz="1600" cap="none" dirty="0">
                <a:solidFill>
                  <a:srgbClr val="002060"/>
                </a:solidFill>
                <a:latin typeface="Marianne"/>
              </a:rPr>
              <a:t>Les compétences orales à évaluer</a:t>
            </a:r>
          </a:p>
          <a:p>
            <a:pPr marL="0" lvl="0" indent="0" defTabSz="914378" eaLnBrk="1" fontAlgn="auto" hangingPunct="1">
              <a:lnSpc>
                <a:spcPct val="100000"/>
              </a:lnSpc>
              <a:spcBef>
                <a:spcPts val="0"/>
              </a:spcBef>
              <a:spcAft>
                <a:spcPts val="500"/>
              </a:spcAft>
              <a:buNone/>
            </a:pPr>
            <a:endParaRPr lang="fr-FR" sz="1050" b="0" cap="none" dirty="0">
              <a:solidFill>
                <a:srgbClr val="002060"/>
              </a:solidFill>
              <a:latin typeface="Marianne"/>
            </a:endParaRPr>
          </a:p>
          <a:p>
            <a:pPr marL="0" lvl="0" indent="0" defTabSz="914378" eaLnBrk="1" fontAlgn="auto" hangingPunct="1">
              <a:lnSpc>
                <a:spcPct val="100000"/>
              </a:lnSpc>
              <a:spcBef>
                <a:spcPts val="0"/>
              </a:spcBef>
              <a:spcAft>
                <a:spcPts val="500"/>
              </a:spcAft>
              <a:buNone/>
            </a:pPr>
            <a:r>
              <a:rPr lang="fr-FR" sz="1400" cap="none" dirty="0">
                <a:solidFill>
                  <a:srgbClr val="002060"/>
                </a:solidFill>
                <a:latin typeface="Marianne"/>
              </a:rPr>
              <a:t>1.-</a:t>
            </a:r>
            <a:r>
              <a:rPr lang="fr-FR" sz="1400" b="0" cap="none" dirty="0">
                <a:solidFill>
                  <a:srgbClr val="002060"/>
                </a:solidFill>
                <a:latin typeface="Marianne"/>
              </a:rPr>
              <a:t> L’évaluation s'appuie sur la perspective d'étude « lire, dire et écrire le métier » ou la formation en milieu professionnel</a:t>
            </a:r>
          </a:p>
          <a:p>
            <a:pPr marL="0" lvl="0" indent="0" defTabSz="914378" eaLnBrk="1" fontAlgn="auto" hangingPunct="1">
              <a:lnSpc>
                <a:spcPct val="100000"/>
              </a:lnSpc>
              <a:spcBef>
                <a:spcPts val="0"/>
              </a:spcBef>
              <a:spcAft>
                <a:spcPts val="500"/>
              </a:spcAft>
              <a:buNone/>
            </a:pPr>
            <a:endParaRPr lang="fr-FR" sz="1400" b="0" cap="none" dirty="0">
              <a:solidFill>
                <a:srgbClr val="002060"/>
              </a:solidFill>
              <a:latin typeface="Marianne"/>
            </a:endParaRPr>
          </a:p>
          <a:p>
            <a:pPr marL="0" lvl="0" indent="0" defTabSz="914378" eaLnBrk="1" fontAlgn="auto" hangingPunct="1">
              <a:lnSpc>
                <a:spcPct val="100000"/>
              </a:lnSpc>
              <a:spcBef>
                <a:spcPts val="0"/>
              </a:spcBef>
              <a:spcAft>
                <a:spcPts val="500"/>
              </a:spcAft>
              <a:buNone/>
            </a:pPr>
            <a:r>
              <a:rPr lang="fr-FR" sz="1400" cap="none" dirty="0">
                <a:solidFill>
                  <a:srgbClr val="002060"/>
                </a:solidFill>
                <a:latin typeface="Marianne"/>
              </a:rPr>
              <a:t>2.-</a:t>
            </a:r>
            <a:r>
              <a:rPr lang="fr-FR" sz="1400" b="0" cap="none" dirty="0">
                <a:solidFill>
                  <a:srgbClr val="002060"/>
                </a:solidFill>
                <a:latin typeface="Marianne"/>
              </a:rPr>
              <a:t> L’évaluation renvoie à la compétence : « rendre compte, à l'oral ou à l'écrit, d'une expérience en lien avec le métier »</a:t>
            </a:r>
          </a:p>
          <a:p>
            <a:pPr marL="0" lvl="0" indent="0" defTabSz="914378" eaLnBrk="1" fontAlgn="auto" hangingPunct="1">
              <a:lnSpc>
                <a:spcPct val="100000"/>
              </a:lnSpc>
              <a:spcBef>
                <a:spcPts val="0"/>
              </a:spcBef>
              <a:spcAft>
                <a:spcPts val="500"/>
              </a:spcAft>
              <a:buNone/>
            </a:pPr>
            <a:endParaRPr lang="fr-FR" sz="1400" b="0" cap="none" dirty="0">
              <a:solidFill>
                <a:srgbClr val="002060"/>
              </a:solidFill>
              <a:latin typeface="Marianne"/>
            </a:endParaRPr>
          </a:p>
          <a:p>
            <a:pPr marL="0" lvl="0" indent="0" defTabSz="914378" eaLnBrk="1" fontAlgn="auto" hangingPunct="1">
              <a:lnSpc>
                <a:spcPct val="100000"/>
              </a:lnSpc>
              <a:spcBef>
                <a:spcPts val="0"/>
              </a:spcBef>
              <a:spcAft>
                <a:spcPts val="500"/>
              </a:spcAft>
              <a:buNone/>
            </a:pPr>
            <a:r>
              <a:rPr lang="fr-FR" sz="1400" b="0" cap="none" dirty="0">
                <a:solidFill>
                  <a:srgbClr val="002060"/>
                </a:solidFill>
                <a:latin typeface="Marianne"/>
              </a:rPr>
              <a:t>3.- Celle-ci est déclinée en </a:t>
            </a:r>
            <a:r>
              <a:rPr lang="fr-FR" sz="1400" cap="none" dirty="0">
                <a:solidFill>
                  <a:srgbClr val="002060"/>
                </a:solidFill>
                <a:latin typeface="Marianne"/>
              </a:rPr>
              <a:t>2 compétences :</a:t>
            </a:r>
            <a:r>
              <a:rPr lang="fr-FR" sz="1400" b="0" cap="none" dirty="0">
                <a:solidFill>
                  <a:srgbClr val="002060"/>
                </a:solidFill>
                <a:latin typeface="Marianne"/>
              </a:rPr>
              <a:t> </a:t>
            </a:r>
            <a:r>
              <a:rPr lang="fr-FR" sz="1400" b="0" i="1" cap="none" dirty="0">
                <a:solidFill>
                  <a:srgbClr val="002060"/>
                </a:solidFill>
                <a:latin typeface="Marianne"/>
              </a:rPr>
              <a:t>Communiquer à l’oral</a:t>
            </a:r>
            <a:r>
              <a:rPr lang="fr-FR" sz="1400" b="0" cap="none" dirty="0">
                <a:solidFill>
                  <a:srgbClr val="002060"/>
                </a:solidFill>
                <a:latin typeface="Marianne"/>
              </a:rPr>
              <a:t> et </a:t>
            </a:r>
            <a:r>
              <a:rPr lang="fr-FR" sz="1400" b="0" i="1" cap="none" dirty="0">
                <a:solidFill>
                  <a:srgbClr val="002060"/>
                </a:solidFill>
                <a:latin typeface="Marianne"/>
              </a:rPr>
              <a:t>Exposer une réalisation, présenter l’expérience professionnelle ou la recherche en lien avec le métier, </a:t>
            </a:r>
            <a:r>
              <a:rPr lang="fr-FR" sz="1400" cap="none" dirty="0">
                <a:solidFill>
                  <a:srgbClr val="002060"/>
                </a:solidFill>
                <a:latin typeface="Marianne"/>
              </a:rPr>
              <a:t>évaluées via l’échelle descriptive ci-contre.</a:t>
            </a:r>
            <a:endParaRPr lang="fr-FR" sz="1400" b="0" i="1" cap="none" dirty="0">
              <a:solidFill>
                <a:srgbClr val="002060"/>
              </a:solidFill>
              <a:latin typeface="Marianne"/>
            </a:endParaRPr>
          </a:p>
          <a:p>
            <a:endParaRPr lang="fr-FR" dirty="0"/>
          </a:p>
        </p:txBody>
      </p:sp>
      <p:sp>
        <p:nvSpPr>
          <p:cNvPr id="4" name="Espace réservé de la date 3">
            <a:extLst>
              <a:ext uri="{FF2B5EF4-FFF2-40B4-BE49-F238E27FC236}">
                <a16:creationId xmlns:a16="http://schemas.microsoft.com/office/drawing/2014/main" id="{3D35CC1F-4B9D-4412-8FB9-F46ED8FE611D}"/>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028655DC-7673-420C-9B12-30DB948F3D95}"/>
              </a:ext>
            </a:extLst>
          </p:cNvPr>
          <p:cNvSpPr/>
          <p:nvPr/>
        </p:nvSpPr>
        <p:spPr>
          <a:xfrm>
            <a:off x="1429656" y="617676"/>
            <a:ext cx="2512757" cy="1015663"/>
          </a:xfrm>
          <a:prstGeom prst="rect">
            <a:avLst/>
          </a:prstGeom>
        </p:spPr>
        <p:txBody>
          <a:bodyPr wrap="square">
            <a:spAutoFit/>
          </a:bodyPr>
          <a:lstStyle/>
          <a:p>
            <a:r>
              <a:rPr lang="fr-FR" sz="2000" b="1" dirty="0">
                <a:solidFill>
                  <a:srgbClr val="002060"/>
                </a:solidFill>
                <a:latin typeface="Arial" panose="020B0604020202020204" pitchFamily="34" charset="0"/>
                <a:cs typeface="Arial" panose="020B0604020202020204" pitchFamily="34" charset="0"/>
              </a:rPr>
              <a:t>Français</a:t>
            </a:r>
            <a:r>
              <a:rPr lang="fr-FR" sz="2000" dirty="0">
                <a:solidFill>
                  <a:srgbClr val="002060"/>
                </a:solidFill>
                <a:latin typeface="Arial" panose="020B0604020202020204" pitchFamily="34" charset="0"/>
                <a:cs typeface="Arial" panose="020B0604020202020204" pitchFamily="34" charset="0"/>
              </a:rPr>
              <a:t>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L’évaluation de l’oral par CCF</a:t>
            </a:r>
            <a:endParaRPr lang="fr-FR" sz="2000" dirty="0">
              <a:latin typeface="Arial" panose="020B0604020202020204" pitchFamily="34" charset="0"/>
              <a:cs typeface="Arial" panose="020B0604020202020204" pitchFamily="34" charset="0"/>
            </a:endParaRPr>
          </a:p>
        </p:txBody>
      </p:sp>
      <p:pic>
        <p:nvPicPr>
          <p:cNvPr id="6" name="Image 5">
            <a:extLst>
              <a:ext uri="{FF2B5EF4-FFF2-40B4-BE49-F238E27FC236}">
                <a16:creationId xmlns:a16="http://schemas.microsoft.com/office/drawing/2014/main" id="{8A63C42A-F847-4647-8721-D2F64E1A30F0}"/>
              </a:ext>
            </a:extLst>
          </p:cNvPr>
          <p:cNvPicPr>
            <a:picLocks noChangeAspect="1"/>
          </p:cNvPicPr>
          <p:nvPr/>
        </p:nvPicPr>
        <p:blipFill>
          <a:blip r:embed="rId2"/>
          <a:stretch>
            <a:fillRect/>
          </a:stretch>
        </p:blipFill>
        <p:spPr>
          <a:xfrm>
            <a:off x="4572000" y="694406"/>
            <a:ext cx="4202959" cy="5469187"/>
          </a:xfrm>
          <a:prstGeom prst="rect">
            <a:avLst/>
          </a:prstGeom>
        </p:spPr>
      </p:pic>
    </p:spTree>
    <p:extLst>
      <p:ext uri="{BB962C8B-B14F-4D97-AF65-F5344CB8AC3E}">
        <p14:creationId xmlns:p14="http://schemas.microsoft.com/office/powerpoint/2010/main" val="25874267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3933C9-6577-45DD-A5BC-FBDB6D56ACD9}"/>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625A2F0-5A36-49E5-9F20-933C713F4789}"/>
              </a:ext>
            </a:extLst>
          </p:cNvPr>
          <p:cNvSpPr>
            <a:spLocks noGrp="1"/>
          </p:cNvSpPr>
          <p:nvPr>
            <p:ph type="body" sz="quarter" idx="13"/>
          </p:nvPr>
        </p:nvSpPr>
        <p:spPr>
          <a:xfrm>
            <a:off x="360000" y="1659094"/>
            <a:ext cx="1820000" cy="4401026"/>
          </a:xfrm>
        </p:spPr>
        <p:txBody>
          <a:bodyPr/>
          <a:lstStyle/>
          <a:p>
            <a:pPr marL="171450" lvl="0" indent="-171450" defTabSz="914400" eaLnBrk="1" fontAlgn="auto" hangingPunct="1">
              <a:lnSpc>
                <a:spcPct val="100000"/>
              </a:lnSpc>
              <a:spcBef>
                <a:spcPts val="0"/>
              </a:spcBef>
              <a:buFont typeface="Wingdings" pitchFamily="2" charset="2"/>
              <a:buChar char="q"/>
            </a:pPr>
            <a:r>
              <a:rPr lang="fr-FR" sz="1800" b="0" cap="none" dirty="0">
                <a:solidFill>
                  <a:srgbClr val="002060"/>
                </a:solidFill>
                <a:latin typeface="Marianne"/>
              </a:rPr>
              <a:t> </a:t>
            </a:r>
            <a:r>
              <a:rPr lang="fr-FR" sz="1400" b="0" cap="none" dirty="0">
                <a:solidFill>
                  <a:srgbClr val="002060"/>
                </a:solidFill>
                <a:latin typeface="Marianne"/>
              </a:rPr>
              <a:t>Une situation d’évaluation à l’oral</a:t>
            </a:r>
          </a:p>
          <a:p>
            <a:pPr marL="171450" lvl="0" indent="-171450" defTabSz="914400" eaLnBrk="1" fontAlgn="auto" hangingPunct="1">
              <a:lnSpc>
                <a:spcPct val="100000"/>
              </a:lnSpc>
              <a:spcBef>
                <a:spcPts val="0"/>
              </a:spcBef>
              <a:buFont typeface="Wingdings" pitchFamily="2" charset="2"/>
              <a:buChar char="q"/>
            </a:pPr>
            <a:endParaRPr lang="fr-FR" sz="1400" b="0" cap="none" dirty="0">
              <a:solidFill>
                <a:srgbClr val="002060"/>
              </a:solidFill>
              <a:latin typeface="Marianne"/>
            </a:endParaRPr>
          </a:p>
          <a:p>
            <a:pPr marL="285750" lvl="0" indent="-285750" defTabSz="914400" eaLnBrk="1" fontAlgn="auto" hangingPunct="1">
              <a:lnSpc>
                <a:spcPct val="100000"/>
              </a:lnSpc>
              <a:spcBef>
                <a:spcPts val="0"/>
              </a:spcBef>
              <a:buFont typeface="Wingdings" pitchFamily="2" charset="2"/>
              <a:buChar char="q"/>
            </a:pPr>
            <a:r>
              <a:rPr lang="fr-FR" sz="1400" b="0" cap="none" dirty="0">
                <a:solidFill>
                  <a:srgbClr val="002060"/>
                </a:solidFill>
                <a:latin typeface="Marianne"/>
              </a:rPr>
              <a:t>Durée : 15 minutes maximum</a:t>
            </a:r>
          </a:p>
          <a:p>
            <a:pPr marL="285750" lvl="0" indent="-285750" defTabSz="914400" eaLnBrk="1" fontAlgn="auto" hangingPunct="1">
              <a:lnSpc>
                <a:spcPct val="100000"/>
              </a:lnSpc>
              <a:spcBef>
                <a:spcPts val="0"/>
              </a:spcBef>
              <a:buFont typeface="Wingdings" pitchFamily="2" charset="2"/>
              <a:buChar char="q"/>
            </a:pPr>
            <a:endParaRPr lang="fr-FR" sz="1400" b="0" cap="none" dirty="0">
              <a:solidFill>
                <a:srgbClr val="002060"/>
              </a:solidFill>
              <a:latin typeface="Marianne"/>
            </a:endParaRPr>
          </a:p>
          <a:p>
            <a:pPr marL="285750" lvl="0" indent="-285750" defTabSz="914400" eaLnBrk="1" fontAlgn="auto" hangingPunct="1">
              <a:lnSpc>
                <a:spcPct val="100000"/>
              </a:lnSpc>
              <a:spcBef>
                <a:spcPts val="0"/>
              </a:spcBef>
              <a:buFont typeface="Wingdings" pitchFamily="2" charset="2"/>
              <a:buChar char="q"/>
            </a:pPr>
            <a:r>
              <a:rPr lang="fr-FR" sz="1400" b="0" cap="none" dirty="0">
                <a:solidFill>
                  <a:srgbClr val="002060"/>
                </a:solidFill>
                <a:latin typeface="Marianne"/>
              </a:rPr>
              <a:t>2 parties : Histoire </a:t>
            </a:r>
            <a:r>
              <a:rPr lang="fr-FR" sz="1400" cap="none" dirty="0">
                <a:solidFill>
                  <a:srgbClr val="002060"/>
                </a:solidFill>
                <a:latin typeface="Marianne"/>
              </a:rPr>
              <a:t>ou</a:t>
            </a:r>
            <a:r>
              <a:rPr lang="fr-FR" sz="1400" b="0" cap="none" dirty="0">
                <a:solidFill>
                  <a:srgbClr val="002060"/>
                </a:solidFill>
                <a:latin typeface="Marianne"/>
              </a:rPr>
              <a:t> géographie </a:t>
            </a:r>
            <a:r>
              <a:rPr lang="fr-FR" sz="1400" cap="none" dirty="0">
                <a:solidFill>
                  <a:srgbClr val="002060"/>
                </a:solidFill>
                <a:latin typeface="Marianne"/>
              </a:rPr>
              <a:t>ET</a:t>
            </a:r>
            <a:r>
              <a:rPr lang="fr-FR" sz="1400" b="0" cap="none" dirty="0">
                <a:solidFill>
                  <a:srgbClr val="002060"/>
                </a:solidFill>
                <a:latin typeface="Marianne"/>
              </a:rPr>
              <a:t> Enseignement moral et civique</a:t>
            </a:r>
          </a:p>
          <a:p>
            <a:pPr marL="285750" lvl="0" indent="-285750" defTabSz="914400" eaLnBrk="1" fontAlgn="auto" hangingPunct="1">
              <a:lnSpc>
                <a:spcPct val="100000"/>
              </a:lnSpc>
              <a:spcBef>
                <a:spcPts val="0"/>
              </a:spcBef>
              <a:buFont typeface="Wingdings" pitchFamily="2" charset="2"/>
              <a:buChar char="q"/>
            </a:pPr>
            <a:endParaRPr lang="fr-FR" sz="1400" b="0" cap="none" dirty="0">
              <a:solidFill>
                <a:srgbClr val="002060"/>
              </a:solidFill>
              <a:latin typeface="Marianne"/>
            </a:endParaRPr>
          </a:p>
          <a:p>
            <a:pPr marL="285750" lvl="0" indent="-285750" defTabSz="914400" eaLnBrk="1" fontAlgn="auto" hangingPunct="1">
              <a:lnSpc>
                <a:spcPct val="100000"/>
              </a:lnSpc>
              <a:spcBef>
                <a:spcPts val="0"/>
              </a:spcBef>
              <a:buFont typeface="Wingdings" pitchFamily="2" charset="2"/>
              <a:buChar char="q"/>
            </a:pPr>
            <a:r>
              <a:rPr lang="fr-FR" sz="1400" b="0" cap="none" dirty="0">
                <a:solidFill>
                  <a:srgbClr val="002060"/>
                </a:solidFill>
                <a:latin typeface="Marianne"/>
              </a:rPr>
              <a:t>Le professeur amène l’élève à préciser son propos </a:t>
            </a:r>
            <a:r>
              <a:rPr lang="fr-FR" sz="1400" cap="none" dirty="0">
                <a:solidFill>
                  <a:srgbClr val="002060"/>
                </a:solidFill>
                <a:latin typeface="Marianne"/>
              </a:rPr>
              <a:t>si nécessaire</a:t>
            </a:r>
          </a:p>
          <a:p>
            <a:endParaRPr lang="fr-FR" dirty="0"/>
          </a:p>
        </p:txBody>
      </p:sp>
      <p:sp>
        <p:nvSpPr>
          <p:cNvPr id="4" name="Espace réservé de la date 3">
            <a:extLst>
              <a:ext uri="{FF2B5EF4-FFF2-40B4-BE49-F238E27FC236}">
                <a16:creationId xmlns:a16="http://schemas.microsoft.com/office/drawing/2014/main" id="{AE478FCE-B255-4830-8984-68301E114BAF}"/>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419FC9C6-F6BE-4747-935E-9625A0695AAD}"/>
              </a:ext>
            </a:extLst>
          </p:cNvPr>
          <p:cNvSpPr/>
          <p:nvPr/>
        </p:nvSpPr>
        <p:spPr>
          <a:xfrm>
            <a:off x="1705428" y="314008"/>
            <a:ext cx="5055136" cy="707886"/>
          </a:xfrm>
          <a:prstGeom prst="rect">
            <a:avLst/>
          </a:prstGeom>
        </p:spPr>
        <p:txBody>
          <a:bodyPr wrap="square">
            <a:spAutoFit/>
          </a:bodyPr>
          <a:lstStyle/>
          <a:p>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Par CCF : une situation d’évaluation orale</a:t>
            </a:r>
            <a:endParaRPr lang="fr-FR" sz="2000" dirty="0">
              <a:latin typeface="Arial" panose="020B0604020202020204" pitchFamily="34" charset="0"/>
              <a:cs typeface="Arial" panose="020B0604020202020204" pitchFamily="34" charset="0"/>
            </a:endParaRPr>
          </a:p>
        </p:txBody>
      </p:sp>
      <p:graphicFrame>
        <p:nvGraphicFramePr>
          <p:cNvPr id="6" name="Diagramme 5">
            <a:extLst>
              <a:ext uri="{FF2B5EF4-FFF2-40B4-BE49-F238E27FC236}">
                <a16:creationId xmlns:a16="http://schemas.microsoft.com/office/drawing/2014/main" id="{B8758A6B-D9EE-432F-934F-60E452502986}"/>
              </a:ext>
            </a:extLst>
          </p:cNvPr>
          <p:cNvGraphicFramePr/>
          <p:nvPr>
            <p:extLst/>
          </p:nvPr>
        </p:nvGraphicFramePr>
        <p:xfrm>
          <a:off x="2180000" y="1390946"/>
          <a:ext cx="6604000" cy="42385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96001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30B066-E6C5-4CBB-8D92-661122B376D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F13A5E4F-46E7-4B91-BA55-C14CF6286827}"/>
              </a:ext>
            </a:extLst>
          </p:cNvPr>
          <p:cNvSpPr>
            <a:spLocks noGrp="1"/>
          </p:cNvSpPr>
          <p:nvPr>
            <p:ph type="body" sz="quarter" idx="13"/>
          </p:nvPr>
        </p:nvSpPr>
        <p:spPr>
          <a:xfrm>
            <a:off x="371241" y="1215509"/>
            <a:ext cx="8424000" cy="3947296"/>
          </a:xfrm>
        </p:spPr>
        <p:txBody>
          <a:bodyPr/>
          <a:lstStyle/>
          <a:p>
            <a:pPr marL="0" lvl="0" indent="0" algn="ctr" defTabSz="914400" eaLnBrk="1" fontAlgn="auto" hangingPunct="1">
              <a:lnSpc>
                <a:spcPct val="100000"/>
              </a:lnSpc>
              <a:spcBef>
                <a:spcPts val="0"/>
              </a:spcBef>
              <a:buNone/>
            </a:pPr>
            <a:r>
              <a:rPr lang="fr-FR" sz="1600" cap="none" dirty="0">
                <a:solidFill>
                  <a:srgbClr val="00B050"/>
                </a:solidFill>
                <a:latin typeface="Marianne"/>
              </a:rPr>
              <a:t>Chronologie du CCF</a:t>
            </a:r>
            <a:endParaRPr lang="fr-FR" sz="1600" b="0" cap="none" dirty="0">
              <a:solidFill>
                <a:srgbClr val="00B050"/>
              </a:solidFill>
              <a:latin typeface="Marianne"/>
            </a:endParaRPr>
          </a:p>
          <a:p>
            <a:pPr marL="0" lvl="0" indent="0" defTabSz="914400" eaLnBrk="1" fontAlgn="auto" hangingPunct="1">
              <a:lnSpc>
                <a:spcPct val="100000"/>
              </a:lnSpc>
              <a:spcBef>
                <a:spcPts val="0"/>
              </a:spcBef>
              <a:buNone/>
            </a:pPr>
            <a:r>
              <a:rPr lang="fr-FR" sz="1400" b="0" cap="none" dirty="0">
                <a:solidFill>
                  <a:srgbClr val="000000"/>
                </a:solidFill>
                <a:latin typeface="Marianne"/>
              </a:rPr>
              <a:t> </a:t>
            </a:r>
          </a:p>
          <a:p>
            <a:pPr marL="342900" lvl="0" indent="-342900" algn="just" defTabSz="914400" eaLnBrk="1" fontAlgn="auto" hangingPunct="1">
              <a:lnSpc>
                <a:spcPct val="100000"/>
              </a:lnSpc>
              <a:spcBef>
                <a:spcPts val="0"/>
              </a:spcBef>
              <a:buFont typeface="+mj-lt"/>
              <a:buAutoNum type="arabicPeriod"/>
            </a:pPr>
            <a:r>
              <a:rPr lang="fr-FR" sz="1400" cap="none" dirty="0">
                <a:solidFill>
                  <a:srgbClr val="002060"/>
                </a:solidFill>
                <a:latin typeface="Marianne"/>
              </a:rPr>
              <a:t>Travail sur documents </a:t>
            </a:r>
            <a:r>
              <a:rPr lang="fr-FR" sz="1400" b="0" cap="none" dirty="0">
                <a:solidFill>
                  <a:srgbClr val="002060"/>
                </a:solidFill>
                <a:latin typeface="Marianne"/>
              </a:rPr>
              <a:t>au cours des séquences d’enseignement.</a:t>
            </a:r>
          </a:p>
          <a:p>
            <a:pPr marL="342900" lvl="0" indent="-342900" algn="just" defTabSz="914400" eaLnBrk="1" fontAlgn="auto" hangingPunct="1">
              <a:lnSpc>
                <a:spcPct val="100000"/>
              </a:lnSpc>
              <a:spcBef>
                <a:spcPts val="0"/>
              </a:spcBef>
              <a:buFont typeface="+mj-lt"/>
              <a:buAutoNum type="arabicPeriod"/>
            </a:pPr>
            <a:endParaRPr lang="fr-FR" sz="1400" b="0" cap="none" dirty="0">
              <a:solidFill>
                <a:srgbClr val="002060"/>
              </a:solidFill>
              <a:latin typeface="Marianne"/>
            </a:endParaRPr>
          </a:p>
          <a:p>
            <a:pPr marL="342900" lvl="0" indent="-342900" algn="just" defTabSz="914400" eaLnBrk="1" fontAlgn="auto" hangingPunct="1">
              <a:lnSpc>
                <a:spcPct val="100000"/>
              </a:lnSpc>
              <a:spcBef>
                <a:spcPts val="0"/>
              </a:spcBef>
              <a:buFont typeface="+mj-lt"/>
              <a:buAutoNum type="arabicPeriod"/>
            </a:pPr>
            <a:r>
              <a:rPr lang="fr-FR" sz="1400" b="0" cap="none" dirty="0">
                <a:solidFill>
                  <a:srgbClr val="002060"/>
                </a:solidFill>
                <a:latin typeface="Marianne"/>
              </a:rPr>
              <a:t>L’enseignant/formateur </a:t>
            </a:r>
            <a:r>
              <a:rPr lang="fr-FR" sz="1400" cap="none" dirty="0">
                <a:solidFill>
                  <a:srgbClr val="002060"/>
                </a:solidFill>
                <a:latin typeface="Marianne"/>
              </a:rPr>
              <a:t>signale</a:t>
            </a:r>
            <a:r>
              <a:rPr lang="fr-FR" sz="1400" b="0" cap="none" dirty="0">
                <a:solidFill>
                  <a:srgbClr val="002060"/>
                </a:solidFill>
                <a:latin typeface="Marianne"/>
              </a:rPr>
              <a:t> au cours de la séquence </a:t>
            </a:r>
            <a:r>
              <a:rPr lang="fr-FR" sz="1400" cap="none" dirty="0">
                <a:solidFill>
                  <a:srgbClr val="002060"/>
                </a:solidFill>
                <a:latin typeface="Marianne"/>
              </a:rPr>
              <a:t>les documents </a:t>
            </a:r>
            <a:r>
              <a:rPr lang="fr-FR" sz="1400" b="0" cap="none" dirty="0">
                <a:solidFill>
                  <a:srgbClr val="002060"/>
                </a:solidFill>
                <a:latin typeface="Marianne"/>
              </a:rPr>
              <a:t>qui peuvent être retenus pour l’évaluation.</a:t>
            </a:r>
          </a:p>
          <a:p>
            <a:pPr marL="342900" lvl="0" indent="-342900" algn="just" defTabSz="914400" eaLnBrk="1" fontAlgn="auto" hangingPunct="1">
              <a:lnSpc>
                <a:spcPct val="100000"/>
              </a:lnSpc>
              <a:spcBef>
                <a:spcPts val="0"/>
              </a:spcBef>
              <a:buFont typeface="+mj-lt"/>
              <a:buAutoNum type="arabicPeriod"/>
            </a:pPr>
            <a:endParaRPr lang="fr-FR" sz="1400" b="0" cap="none" dirty="0">
              <a:solidFill>
                <a:srgbClr val="002060"/>
              </a:solidFill>
              <a:latin typeface="Marianne"/>
            </a:endParaRPr>
          </a:p>
          <a:p>
            <a:pPr marL="342900" lvl="0" indent="-342900" algn="just" defTabSz="914400" eaLnBrk="1" fontAlgn="auto" hangingPunct="1">
              <a:lnSpc>
                <a:spcPct val="100000"/>
              </a:lnSpc>
              <a:spcBef>
                <a:spcPts val="0"/>
              </a:spcBef>
              <a:buFont typeface="+mj-lt"/>
              <a:buAutoNum type="arabicPeriod"/>
            </a:pPr>
            <a:r>
              <a:rPr lang="fr-FR" sz="1400" b="0" cap="none" dirty="0">
                <a:solidFill>
                  <a:srgbClr val="002060"/>
                </a:solidFill>
                <a:latin typeface="Marianne"/>
              </a:rPr>
              <a:t>L’enseignant/formateur </a:t>
            </a:r>
            <a:r>
              <a:rPr lang="fr-FR" sz="1400" cap="none" dirty="0">
                <a:solidFill>
                  <a:srgbClr val="002060"/>
                </a:solidFill>
                <a:latin typeface="Marianne"/>
              </a:rPr>
              <a:t>détermine</a:t>
            </a:r>
            <a:r>
              <a:rPr lang="fr-FR" sz="1400" b="0" cap="none" dirty="0">
                <a:solidFill>
                  <a:srgbClr val="002060"/>
                </a:solidFill>
                <a:latin typeface="Marianne"/>
              </a:rPr>
              <a:t> pour chaque candidat </a:t>
            </a:r>
            <a:r>
              <a:rPr lang="fr-FR" sz="1400" cap="none" dirty="0">
                <a:solidFill>
                  <a:srgbClr val="002060"/>
                </a:solidFill>
                <a:latin typeface="Marianne"/>
              </a:rPr>
              <a:t>le moment où celui-ci est prêt à être évalué </a:t>
            </a:r>
            <a:r>
              <a:rPr lang="fr-FR" sz="1400" b="0" cap="none" dirty="0">
                <a:solidFill>
                  <a:srgbClr val="002060"/>
                </a:solidFill>
                <a:latin typeface="Marianne"/>
              </a:rPr>
              <a:t>et informe celui-ci de la date de passation.  Pour chacune des situations d'évaluation, </a:t>
            </a:r>
            <a:r>
              <a:rPr lang="fr-FR" sz="1400" cap="none" dirty="0">
                <a:solidFill>
                  <a:srgbClr val="002060"/>
                </a:solidFill>
                <a:latin typeface="Marianne"/>
              </a:rPr>
              <a:t>l'information orale concernant la date de l'évaluation, est confirmée par un document écrit</a:t>
            </a:r>
            <a:r>
              <a:rPr lang="fr-FR" sz="1400" b="0" cap="none" dirty="0">
                <a:solidFill>
                  <a:srgbClr val="002060"/>
                </a:solidFill>
                <a:latin typeface="Marianne"/>
              </a:rPr>
              <a:t>. Cette confirmation écrite vaut convocation. </a:t>
            </a:r>
          </a:p>
          <a:p>
            <a:pPr marL="342900" lvl="0" indent="-342900" algn="just" defTabSz="914400" eaLnBrk="1" fontAlgn="auto" hangingPunct="1">
              <a:lnSpc>
                <a:spcPct val="100000"/>
              </a:lnSpc>
              <a:spcBef>
                <a:spcPts val="0"/>
              </a:spcBef>
              <a:buFont typeface="+mj-lt"/>
              <a:buAutoNum type="arabicPeriod"/>
            </a:pPr>
            <a:endParaRPr lang="fr-FR" sz="1400" b="0" cap="none" dirty="0">
              <a:solidFill>
                <a:srgbClr val="002060"/>
              </a:solidFill>
              <a:latin typeface="Marianne"/>
            </a:endParaRPr>
          </a:p>
          <a:p>
            <a:pPr marL="342900" lvl="0" indent="-342900" algn="just" defTabSz="914400" eaLnBrk="1" fontAlgn="auto" hangingPunct="1">
              <a:lnSpc>
                <a:spcPct val="100000"/>
              </a:lnSpc>
              <a:spcBef>
                <a:spcPts val="0"/>
              </a:spcBef>
              <a:buFont typeface="+mj-lt"/>
              <a:buAutoNum type="arabicPeriod"/>
            </a:pPr>
            <a:r>
              <a:rPr lang="fr-FR" sz="1400" b="0" cap="none" dirty="0">
                <a:solidFill>
                  <a:srgbClr val="002060"/>
                </a:solidFill>
                <a:latin typeface="Marianne"/>
              </a:rPr>
              <a:t>Le candidat </a:t>
            </a:r>
            <a:r>
              <a:rPr lang="fr-FR" sz="1400" cap="none" dirty="0">
                <a:solidFill>
                  <a:srgbClr val="002060"/>
                </a:solidFill>
                <a:latin typeface="Marianne"/>
              </a:rPr>
              <a:t>sélectionne parmi les documents </a:t>
            </a:r>
            <a:r>
              <a:rPr lang="fr-FR" sz="1400" b="0" cap="none" dirty="0">
                <a:solidFill>
                  <a:srgbClr val="002060"/>
                </a:solidFill>
                <a:latin typeface="Marianne"/>
              </a:rPr>
              <a:t>proposés par l’enseignant un document d’histoire ou un document de géographie lorsque l’évaluation porte sur ces disciplines et un document d’EMC lorsque l’évaluation porte sur l’EMC. </a:t>
            </a:r>
          </a:p>
          <a:p>
            <a:pPr marL="342900" lvl="0" indent="-342900" algn="just" defTabSz="914400" eaLnBrk="1" fontAlgn="auto" hangingPunct="1">
              <a:lnSpc>
                <a:spcPct val="100000"/>
              </a:lnSpc>
              <a:spcBef>
                <a:spcPts val="0"/>
              </a:spcBef>
              <a:buFont typeface="+mj-lt"/>
              <a:buAutoNum type="arabicPeriod"/>
            </a:pPr>
            <a:endParaRPr lang="fr-FR" sz="1400" b="0" cap="none" dirty="0">
              <a:solidFill>
                <a:srgbClr val="002060"/>
              </a:solidFill>
              <a:latin typeface="Marianne"/>
            </a:endParaRPr>
          </a:p>
          <a:p>
            <a:pPr marL="342900" lvl="0" indent="-342900" algn="just" defTabSz="914400" eaLnBrk="1" fontAlgn="auto" hangingPunct="1">
              <a:lnSpc>
                <a:spcPct val="100000"/>
              </a:lnSpc>
              <a:spcBef>
                <a:spcPts val="0"/>
              </a:spcBef>
              <a:buFont typeface="+mj-lt"/>
              <a:buAutoNum type="arabicPeriod"/>
            </a:pPr>
            <a:r>
              <a:rPr lang="fr-FR" sz="1400" cap="none" dirty="0">
                <a:solidFill>
                  <a:srgbClr val="002060"/>
                </a:solidFill>
                <a:latin typeface="Marianne"/>
              </a:rPr>
              <a:t>Le candidat se prépare</a:t>
            </a:r>
            <a:r>
              <a:rPr lang="fr-FR" sz="1400" b="0" cap="none" dirty="0">
                <a:solidFill>
                  <a:srgbClr val="002060"/>
                </a:solidFill>
                <a:latin typeface="Marianne"/>
              </a:rPr>
              <a:t> (seul ou avec l’aide de l’enseignant) à passer l’épreuve (préparation orale possible en accompagnement personnalisé).</a:t>
            </a:r>
          </a:p>
          <a:p>
            <a:pPr marL="342900" lvl="0" indent="-342900" algn="just" defTabSz="914400" eaLnBrk="1" fontAlgn="auto" hangingPunct="1">
              <a:lnSpc>
                <a:spcPct val="100000"/>
              </a:lnSpc>
              <a:spcBef>
                <a:spcPts val="0"/>
              </a:spcBef>
              <a:buFont typeface="+mj-lt"/>
              <a:buAutoNum type="arabicPeriod"/>
            </a:pPr>
            <a:endParaRPr lang="fr-FR" sz="1400" b="0" cap="none" dirty="0">
              <a:solidFill>
                <a:srgbClr val="002060"/>
              </a:solidFill>
              <a:latin typeface="Marianne"/>
            </a:endParaRPr>
          </a:p>
          <a:p>
            <a:pPr marL="342900" lvl="0" indent="-342900" algn="just" defTabSz="914400" eaLnBrk="1" fontAlgn="auto" hangingPunct="1">
              <a:lnSpc>
                <a:spcPct val="100000"/>
              </a:lnSpc>
              <a:spcBef>
                <a:spcPts val="0"/>
              </a:spcBef>
              <a:buFont typeface="+mj-lt"/>
              <a:buAutoNum type="arabicPeriod"/>
            </a:pPr>
            <a:r>
              <a:rPr lang="fr-FR" sz="1400" b="0" cap="none" dirty="0">
                <a:solidFill>
                  <a:srgbClr val="002060"/>
                </a:solidFill>
                <a:latin typeface="Marianne"/>
              </a:rPr>
              <a:t>Le jour fixé </a:t>
            </a:r>
            <a:r>
              <a:rPr lang="fr-FR" sz="1400" cap="none" dirty="0">
                <a:solidFill>
                  <a:srgbClr val="002060"/>
                </a:solidFill>
                <a:latin typeface="Marianne"/>
              </a:rPr>
              <a:t>le candidat présente le document et justifie son choix</a:t>
            </a:r>
            <a:r>
              <a:rPr lang="fr-FR" sz="1400" b="0" cap="none" dirty="0">
                <a:solidFill>
                  <a:srgbClr val="002060"/>
                </a:solidFill>
                <a:latin typeface="Marianne"/>
              </a:rPr>
              <a:t>. Le candidat ne dispose pas de temps de préparation en classe.</a:t>
            </a:r>
          </a:p>
          <a:p>
            <a:pPr marL="342900" lvl="0" indent="-342900" algn="just" defTabSz="914400" eaLnBrk="1" fontAlgn="auto" hangingPunct="1">
              <a:lnSpc>
                <a:spcPct val="100000"/>
              </a:lnSpc>
              <a:spcBef>
                <a:spcPts val="0"/>
              </a:spcBef>
              <a:buFont typeface="+mj-lt"/>
              <a:buAutoNum type="arabicPeriod"/>
            </a:pPr>
            <a:endParaRPr lang="fr-FR" sz="1400" b="0" cap="none" dirty="0">
              <a:solidFill>
                <a:srgbClr val="002060"/>
              </a:solidFill>
              <a:latin typeface="Marianne"/>
            </a:endParaRPr>
          </a:p>
          <a:p>
            <a:pPr marL="342900" lvl="0" indent="-342900" algn="just" defTabSz="914400" eaLnBrk="1" fontAlgn="auto" hangingPunct="1">
              <a:lnSpc>
                <a:spcPct val="100000"/>
              </a:lnSpc>
              <a:spcBef>
                <a:spcPts val="0"/>
              </a:spcBef>
              <a:buFont typeface="+mj-lt"/>
              <a:buAutoNum type="arabicPeriod"/>
            </a:pPr>
            <a:r>
              <a:rPr lang="fr-FR" sz="1400" b="0" cap="none" dirty="0">
                <a:solidFill>
                  <a:srgbClr val="002060"/>
                </a:solidFill>
                <a:latin typeface="Marianne"/>
              </a:rPr>
              <a:t>Le candidat est évalué selon </a:t>
            </a:r>
            <a:r>
              <a:rPr lang="fr-FR" sz="1400" cap="none" dirty="0">
                <a:solidFill>
                  <a:srgbClr val="002060"/>
                </a:solidFill>
                <a:latin typeface="Marianne"/>
              </a:rPr>
              <a:t>la grille des compétences établie</a:t>
            </a:r>
            <a:endParaRPr lang="fr-FR" dirty="0"/>
          </a:p>
        </p:txBody>
      </p:sp>
      <p:sp>
        <p:nvSpPr>
          <p:cNvPr id="4" name="Espace réservé de la date 3">
            <a:extLst>
              <a:ext uri="{FF2B5EF4-FFF2-40B4-BE49-F238E27FC236}">
                <a16:creationId xmlns:a16="http://schemas.microsoft.com/office/drawing/2014/main" id="{7ECCA239-14A6-40D4-A25E-4AF89053239C}"/>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6" name="Rectangle 5">
            <a:extLst>
              <a:ext uri="{FF2B5EF4-FFF2-40B4-BE49-F238E27FC236}">
                <a16:creationId xmlns:a16="http://schemas.microsoft.com/office/drawing/2014/main" id="{227D04E0-2626-4E11-8047-609112CC5470}"/>
              </a:ext>
            </a:extLst>
          </p:cNvPr>
          <p:cNvSpPr/>
          <p:nvPr/>
        </p:nvSpPr>
        <p:spPr>
          <a:xfrm>
            <a:off x="1566471" y="437586"/>
            <a:ext cx="6663129" cy="707886"/>
          </a:xfrm>
          <a:prstGeom prst="rect">
            <a:avLst/>
          </a:prstGeom>
        </p:spPr>
        <p:txBody>
          <a:bodyPr wrap="square">
            <a:spAutoFit/>
          </a:bodyPr>
          <a:lstStyle/>
          <a:p>
            <a:pPr lvl="0"/>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Par CCF : une situation préparée le long de la formation</a:t>
            </a:r>
            <a:endParaRPr lang="fr-FR" sz="20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41175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CD65A6-54FA-4D18-89C6-27AA9C7B3382}"/>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D02BE791-1FF7-43FD-81CC-BA7BFC8872E2}"/>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FB036E76-D948-40CC-87C2-29B595BFCC90}"/>
              </a:ext>
            </a:extLst>
          </p:cNvPr>
          <p:cNvSpPr/>
          <p:nvPr/>
        </p:nvSpPr>
        <p:spPr>
          <a:xfrm>
            <a:off x="1776333" y="481758"/>
            <a:ext cx="5628807" cy="707886"/>
          </a:xfrm>
          <a:prstGeom prst="rect">
            <a:avLst/>
          </a:prstGeom>
        </p:spPr>
        <p:txBody>
          <a:bodyPr wrap="square">
            <a:spAutoFit/>
          </a:bodyPr>
          <a:lstStyle/>
          <a:p>
            <a:pPr lvl="0"/>
            <a:r>
              <a:rPr lang="fr-FR" sz="2000" b="1" dirty="0">
                <a:solidFill>
                  <a:srgbClr val="002060"/>
                </a:solidFill>
                <a:latin typeface="Arial" panose="020B0604020202020204" pitchFamily="34" charset="0"/>
                <a:cs typeface="Arial" panose="020B0604020202020204" pitchFamily="34" charset="0"/>
              </a:rPr>
              <a:t>Français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L’évaluation de l’écrit par </a:t>
            </a:r>
            <a:r>
              <a:rPr lang="fr-FR" sz="2000" b="1" dirty="0">
                <a:solidFill>
                  <a:srgbClr val="002060"/>
                </a:solidFill>
                <a:latin typeface="Arial" panose="020B0604020202020204" pitchFamily="34" charset="0"/>
                <a:cs typeface="Arial" panose="020B0604020202020204" pitchFamily="34" charset="0"/>
              </a:rPr>
              <a:t>épreuve ponctuelle</a:t>
            </a:r>
            <a:endParaRPr lang="fr-FR" sz="2000" b="1" dirty="0">
              <a:solidFill>
                <a:prstClr val="black"/>
              </a:solidFill>
              <a:latin typeface="Arial" panose="020B0604020202020204" pitchFamily="34" charset="0"/>
              <a:cs typeface="Arial" panose="020B0604020202020204" pitchFamily="34" charset="0"/>
            </a:endParaRPr>
          </a:p>
        </p:txBody>
      </p:sp>
      <p:graphicFrame>
        <p:nvGraphicFramePr>
          <p:cNvPr id="6" name="Diagramme 5">
            <a:extLst>
              <a:ext uri="{FF2B5EF4-FFF2-40B4-BE49-F238E27FC236}">
                <a16:creationId xmlns:a16="http://schemas.microsoft.com/office/drawing/2014/main" id="{A329100F-D1A4-4029-90AE-E5B600CACEC0}"/>
              </a:ext>
            </a:extLst>
          </p:cNvPr>
          <p:cNvGraphicFramePr/>
          <p:nvPr>
            <p:extLst/>
          </p:nvPr>
        </p:nvGraphicFramePr>
        <p:xfrm>
          <a:off x="989351" y="1782053"/>
          <a:ext cx="7265648" cy="4287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53632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C0146B-74BC-4DCB-BA9F-CA10C1ECFB2B}"/>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0424C391-6878-4AD2-BC94-453D20790945}"/>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47F02F9B-A5D0-4204-A511-C4C08781E72B}"/>
              </a:ext>
            </a:extLst>
          </p:cNvPr>
          <p:cNvSpPr/>
          <p:nvPr/>
        </p:nvSpPr>
        <p:spPr>
          <a:xfrm>
            <a:off x="1386590" y="452507"/>
            <a:ext cx="2510853" cy="1323439"/>
          </a:xfrm>
          <a:prstGeom prst="rect">
            <a:avLst/>
          </a:prstGeom>
        </p:spPr>
        <p:txBody>
          <a:bodyPr wrap="square">
            <a:spAutoFit/>
          </a:bodyPr>
          <a:lstStyle/>
          <a:p>
            <a:pPr lvl="0"/>
            <a:r>
              <a:rPr lang="fr-FR" sz="2000" b="1" dirty="0">
                <a:solidFill>
                  <a:srgbClr val="002060"/>
                </a:solidFill>
                <a:latin typeface="Arial" panose="020B0604020202020204" pitchFamily="34" charset="0"/>
                <a:cs typeface="Arial" panose="020B0604020202020204" pitchFamily="34" charset="0"/>
              </a:rPr>
              <a:t>Français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Grille d’évaluation de l’écrit par épreuve ponctuelle</a:t>
            </a:r>
            <a:endParaRPr lang="fr-FR" sz="2000" dirty="0">
              <a:solidFill>
                <a:prstClr val="black"/>
              </a:solidFill>
              <a:latin typeface="Arial" panose="020B0604020202020204" pitchFamily="34" charset="0"/>
              <a:cs typeface="Arial" panose="020B0604020202020204" pitchFamily="34" charset="0"/>
            </a:endParaRPr>
          </a:p>
        </p:txBody>
      </p:sp>
      <p:pic>
        <p:nvPicPr>
          <p:cNvPr id="6" name="Image 5">
            <a:extLst>
              <a:ext uri="{FF2B5EF4-FFF2-40B4-BE49-F238E27FC236}">
                <a16:creationId xmlns:a16="http://schemas.microsoft.com/office/drawing/2014/main" id="{52E06BE8-8064-4234-BC21-753AE14EDB56}"/>
              </a:ext>
            </a:extLst>
          </p:cNvPr>
          <p:cNvPicPr>
            <a:picLocks noChangeAspect="1"/>
          </p:cNvPicPr>
          <p:nvPr/>
        </p:nvPicPr>
        <p:blipFill>
          <a:blip r:embed="rId2"/>
          <a:stretch>
            <a:fillRect/>
          </a:stretch>
        </p:blipFill>
        <p:spPr>
          <a:xfrm>
            <a:off x="4204680" y="280376"/>
            <a:ext cx="4697040" cy="5970522"/>
          </a:xfrm>
          <a:prstGeom prst="rect">
            <a:avLst/>
          </a:prstGeom>
        </p:spPr>
      </p:pic>
    </p:spTree>
    <p:extLst>
      <p:ext uri="{BB962C8B-B14F-4D97-AF65-F5344CB8AC3E}">
        <p14:creationId xmlns:p14="http://schemas.microsoft.com/office/powerpoint/2010/main" val="24209582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1EDDA0-21AE-4BAC-B9CB-3740CD3AFE6C}"/>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37A4F8B4-90C5-4D06-92F5-D24C5F54A7AE}"/>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7758E510-34BE-46B5-A6DB-AC2B72A23F8A}"/>
              </a:ext>
            </a:extLst>
          </p:cNvPr>
          <p:cNvSpPr/>
          <p:nvPr/>
        </p:nvSpPr>
        <p:spPr>
          <a:xfrm>
            <a:off x="1701383" y="452507"/>
            <a:ext cx="5748727" cy="707886"/>
          </a:xfrm>
          <a:prstGeom prst="rect">
            <a:avLst/>
          </a:prstGeom>
        </p:spPr>
        <p:txBody>
          <a:bodyPr wrap="square">
            <a:spAutoFit/>
          </a:bodyPr>
          <a:lstStyle/>
          <a:p>
            <a:pPr lvl="0"/>
            <a:r>
              <a:rPr lang="fr-FR" sz="2000" b="1" dirty="0">
                <a:solidFill>
                  <a:srgbClr val="002060"/>
                </a:solidFill>
                <a:latin typeface="Arial" panose="020B0604020202020204" pitchFamily="34" charset="0"/>
                <a:cs typeface="Arial" panose="020B0604020202020204" pitchFamily="34" charset="0"/>
              </a:rPr>
              <a:t>Français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L’évaluation de l’oral par épreuve ponctuelle</a:t>
            </a:r>
            <a:endParaRPr lang="fr-FR" sz="2000" dirty="0">
              <a:solidFill>
                <a:prstClr val="black"/>
              </a:solidFill>
              <a:latin typeface="Arial" panose="020B0604020202020204" pitchFamily="34" charset="0"/>
              <a:cs typeface="Arial" panose="020B0604020202020204" pitchFamily="34" charset="0"/>
            </a:endParaRPr>
          </a:p>
        </p:txBody>
      </p:sp>
      <p:graphicFrame>
        <p:nvGraphicFramePr>
          <p:cNvPr id="6" name="Diagramme 5">
            <a:extLst>
              <a:ext uri="{FF2B5EF4-FFF2-40B4-BE49-F238E27FC236}">
                <a16:creationId xmlns:a16="http://schemas.microsoft.com/office/drawing/2014/main" id="{2456AFF0-661F-4DDD-B0CF-9929B87F92A5}"/>
              </a:ext>
            </a:extLst>
          </p:cNvPr>
          <p:cNvGraphicFramePr/>
          <p:nvPr>
            <p:extLst/>
          </p:nvPr>
        </p:nvGraphicFramePr>
        <p:xfrm>
          <a:off x="854440" y="1618938"/>
          <a:ext cx="7568192" cy="35526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7403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1B335B-7E65-4DF1-802B-A9EF2BD78C0E}"/>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E7A9FE82-20A0-4260-9DFE-23A931EDF832}"/>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2EE227EB-58A3-41F5-A639-36598AA77857}"/>
              </a:ext>
            </a:extLst>
          </p:cNvPr>
          <p:cNvSpPr/>
          <p:nvPr/>
        </p:nvSpPr>
        <p:spPr>
          <a:xfrm>
            <a:off x="1981200" y="497546"/>
            <a:ext cx="4572000" cy="707886"/>
          </a:xfrm>
          <a:prstGeom prst="rect">
            <a:avLst/>
          </a:prstGeom>
        </p:spPr>
        <p:txBody>
          <a:bodyPr>
            <a:spAutoFit/>
          </a:bodyPr>
          <a:lstStyle/>
          <a:p>
            <a:pPr lvl="0"/>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L’épreuve ponctuelle à l’oral</a:t>
            </a:r>
            <a:endParaRPr lang="fr-FR" sz="2000" dirty="0">
              <a:solidFill>
                <a:prstClr val="black"/>
              </a:solidFill>
              <a:latin typeface="Arial" panose="020B0604020202020204" pitchFamily="34" charset="0"/>
              <a:cs typeface="Arial" panose="020B0604020202020204" pitchFamily="34" charset="0"/>
            </a:endParaRPr>
          </a:p>
        </p:txBody>
      </p:sp>
      <p:graphicFrame>
        <p:nvGraphicFramePr>
          <p:cNvPr id="6" name="Tableau 5">
            <a:extLst>
              <a:ext uri="{FF2B5EF4-FFF2-40B4-BE49-F238E27FC236}">
                <a16:creationId xmlns:a16="http://schemas.microsoft.com/office/drawing/2014/main" id="{6E52F33E-1ECF-4E12-AA93-1B00DE4094DF}"/>
              </a:ext>
            </a:extLst>
          </p:cNvPr>
          <p:cNvGraphicFramePr>
            <a:graphicFrameLocks noGrp="1"/>
          </p:cNvGraphicFramePr>
          <p:nvPr>
            <p:extLst/>
          </p:nvPr>
        </p:nvGraphicFramePr>
        <p:xfrm>
          <a:off x="828206" y="1961575"/>
          <a:ext cx="7487587" cy="3781269"/>
        </p:xfrm>
        <a:graphic>
          <a:graphicData uri="http://schemas.openxmlformats.org/drawingml/2006/table">
            <a:tbl>
              <a:tblPr firstRow="1" bandRow="1"/>
              <a:tblGrid>
                <a:gridCol w="2939125">
                  <a:extLst>
                    <a:ext uri="{9D8B030D-6E8A-4147-A177-3AD203B41FA5}">
                      <a16:colId xmlns:a16="http://schemas.microsoft.com/office/drawing/2014/main" val="352760990"/>
                    </a:ext>
                  </a:extLst>
                </a:gridCol>
                <a:gridCol w="4548462">
                  <a:extLst>
                    <a:ext uri="{9D8B030D-6E8A-4147-A177-3AD203B41FA5}">
                      <a16:colId xmlns:a16="http://schemas.microsoft.com/office/drawing/2014/main" val="2850571982"/>
                    </a:ext>
                  </a:extLst>
                </a:gridCol>
              </a:tblGrid>
              <a:tr h="465485">
                <a:tc>
                  <a:txBody>
                    <a:bodyPr/>
                    <a:lstStyle>
                      <a:lvl1pPr marL="0" algn="l" defTabSz="342900" rtl="0" eaLnBrk="1" latinLnBrk="0" hangingPunct="1">
                        <a:defRPr sz="1350" b="1" kern="1200">
                          <a:solidFill>
                            <a:schemeClr val="lt1"/>
                          </a:solidFill>
                          <a:latin typeface="Marianne"/>
                        </a:defRPr>
                      </a:lvl1pPr>
                      <a:lvl2pPr marL="342900" algn="l" defTabSz="342900" rtl="0" eaLnBrk="1" latinLnBrk="0" hangingPunct="1">
                        <a:defRPr sz="1350" b="1" kern="1200">
                          <a:solidFill>
                            <a:schemeClr val="lt1"/>
                          </a:solidFill>
                          <a:latin typeface="Marianne"/>
                        </a:defRPr>
                      </a:lvl2pPr>
                      <a:lvl3pPr marL="685800" algn="l" defTabSz="342900" rtl="0" eaLnBrk="1" latinLnBrk="0" hangingPunct="1">
                        <a:defRPr sz="1350" b="1" kern="1200">
                          <a:solidFill>
                            <a:schemeClr val="lt1"/>
                          </a:solidFill>
                          <a:latin typeface="Marianne"/>
                        </a:defRPr>
                      </a:lvl3pPr>
                      <a:lvl4pPr marL="1028700" algn="l" defTabSz="342900" rtl="0" eaLnBrk="1" latinLnBrk="0" hangingPunct="1">
                        <a:defRPr sz="1350" b="1" kern="1200">
                          <a:solidFill>
                            <a:schemeClr val="lt1"/>
                          </a:solidFill>
                          <a:latin typeface="Marianne"/>
                        </a:defRPr>
                      </a:lvl4pPr>
                      <a:lvl5pPr marL="1371600" algn="l" defTabSz="342900" rtl="0" eaLnBrk="1" latinLnBrk="0" hangingPunct="1">
                        <a:defRPr sz="1350" b="1" kern="1200">
                          <a:solidFill>
                            <a:schemeClr val="lt1"/>
                          </a:solidFill>
                          <a:latin typeface="Marianne"/>
                        </a:defRPr>
                      </a:lvl5pPr>
                      <a:lvl6pPr marL="1714500" algn="l" defTabSz="342900" rtl="0" eaLnBrk="1" latinLnBrk="0" hangingPunct="1">
                        <a:defRPr sz="1350" b="1" kern="1200">
                          <a:solidFill>
                            <a:schemeClr val="lt1"/>
                          </a:solidFill>
                          <a:latin typeface="Marianne"/>
                        </a:defRPr>
                      </a:lvl6pPr>
                      <a:lvl7pPr marL="2057400" algn="l" defTabSz="342900" rtl="0" eaLnBrk="1" latinLnBrk="0" hangingPunct="1">
                        <a:defRPr sz="1350" b="1" kern="1200">
                          <a:solidFill>
                            <a:schemeClr val="lt1"/>
                          </a:solidFill>
                          <a:latin typeface="Marianne"/>
                        </a:defRPr>
                      </a:lvl7pPr>
                      <a:lvl8pPr marL="2400300" algn="l" defTabSz="342900" rtl="0" eaLnBrk="1" latinLnBrk="0" hangingPunct="1">
                        <a:defRPr sz="1350" b="1" kern="1200">
                          <a:solidFill>
                            <a:schemeClr val="lt1"/>
                          </a:solidFill>
                          <a:latin typeface="Marianne"/>
                        </a:defRPr>
                      </a:lvl8pPr>
                      <a:lvl9pPr marL="2743200" algn="l" defTabSz="342900" rtl="0" eaLnBrk="1" latinLnBrk="0" hangingPunct="1">
                        <a:defRPr sz="1350" b="1" kern="1200">
                          <a:solidFill>
                            <a:schemeClr val="lt1"/>
                          </a:solidFill>
                          <a:latin typeface="Marianne"/>
                        </a:defRPr>
                      </a:lvl9pPr>
                    </a:lstStyle>
                    <a:p>
                      <a:endParaRPr lang="fr-FR" b="1" dirty="0">
                        <a:solidFill>
                          <a:srgbClr val="00B050"/>
                        </a:solidFill>
                      </a:endParaRPr>
                    </a:p>
                  </a:txBody>
                  <a:tcP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b="1" kern="1200">
                          <a:solidFill>
                            <a:schemeClr val="lt1"/>
                          </a:solidFill>
                          <a:latin typeface="Marianne"/>
                        </a:defRPr>
                      </a:lvl1pPr>
                      <a:lvl2pPr marL="342900" algn="l" defTabSz="342900" rtl="0" eaLnBrk="1" latinLnBrk="0" hangingPunct="1">
                        <a:defRPr sz="1350" b="1" kern="1200">
                          <a:solidFill>
                            <a:schemeClr val="lt1"/>
                          </a:solidFill>
                          <a:latin typeface="Marianne"/>
                        </a:defRPr>
                      </a:lvl2pPr>
                      <a:lvl3pPr marL="685800" algn="l" defTabSz="342900" rtl="0" eaLnBrk="1" latinLnBrk="0" hangingPunct="1">
                        <a:defRPr sz="1350" b="1" kern="1200">
                          <a:solidFill>
                            <a:schemeClr val="lt1"/>
                          </a:solidFill>
                          <a:latin typeface="Marianne"/>
                        </a:defRPr>
                      </a:lvl3pPr>
                      <a:lvl4pPr marL="1028700" algn="l" defTabSz="342900" rtl="0" eaLnBrk="1" latinLnBrk="0" hangingPunct="1">
                        <a:defRPr sz="1350" b="1" kern="1200">
                          <a:solidFill>
                            <a:schemeClr val="lt1"/>
                          </a:solidFill>
                          <a:latin typeface="Marianne"/>
                        </a:defRPr>
                      </a:lvl4pPr>
                      <a:lvl5pPr marL="1371600" algn="l" defTabSz="342900" rtl="0" eaLnBrk="1" latinLnBrk="0" hangingPunct="1">
                        <a:defRPr sz="1350" b="1" kern="1200">
                          <a:solidFill>
                            <a:schemeClr val="lt1"/>
                          </a:solidFill>
                          <a:latin typeface="Marianne"/>
                        </a:defRPr>
                      </a:lvl5pPr>
                      <a:lvl6pPr marL="1714500" algn="l" defTabSz="342900" rtl="0" eaLnBrk="1" latinLnBrk="0" hangingPunct="1">
                        <a:defRPr sz="1350" b="1" kern="1200">
                          <a:solidFill>
                            <a:schemeClr val="lt1"/>
                          </a:solidFill>
                          <a:latin typeface="Marianne"/>
                        </a:defRPr>
                      </a:lvl6pPr>
                      <a:lvl7pPr marL="2057400" algn="l" defTabSz="342900" rtl="0" eaLnBrk="1" latinLnBrk="0" hangingPunct="1">
                        <a:defRPr sz="1350" b="1" kern="1200">
                          <a:solidFill>
                            <a:schemeClr val="lt1"/>
                          </a:solidFill>
                          <a:latin typeface="Marianne"/>
                        </a:defRPr>
                      </a:lvl7pPr>
                      <a:lvl8pPr marL="2400300" algn="l" defTabSz="342900" rtl="0" eaLnBrk="1" latinLnBrk="0" hangingPunct="1">
                        <a:defRPr sz="1350" b="1" kern="1200">
                          <a:solidFill>
                            <a:schemeClr val="lt1"/>
                          </a:solidFill>
                          <a:latin typeface="Marianne"/>
                        </a:defRPr>
                      </a:lvl8pPr>
                      <a:lvl9pPr marL="2743200" algn="l" defTabSz="342900" rtl="0" eaLnBrk="1" latinLnBrk="0" hangingPunct="1">
                        <a:defRPr sz="1350" b="1" kern="1200">
                          <a:solidFill>
                            <a:schemeClr val="lt1"/>
                          </a:solidFill>
                          <a:latin typeface="Marianne"/>
                        </a:defRPr>
                      </a:lvl9pPr>
                    </a:lstStyle>
                    <a:p>
                      <a:pPr algn="ctr"/>
                      <a:r>
                        <a:rPr lang="fr-FR" dirty="0">
                          <a:solidFill>
                            <a:srgbClr val="00B050"/>
                          </a:solidFill>
                        </a:rPr>
                        <a:t>MODALITES</a:t>
                      </a:r>
                    </a:p>
                  </a:txBody>
                  <a:tcP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369375"/>
                  </a:ext>
                </a:extLst>
              </a:tr>
              <a:tr h="726922">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b="1" dirty="0">
                          <a:solidFill>
                            <a:srgbClr val="002060"/>
                          </a:solidFill>
                        </a:rPr>
                        <a:t>Durée de l’épreuve</a:t>
                      </a:r>
                    </a:p>
                  </a:txBody>
                  <a:tcPr anchor="ct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sz="1600" dirty="0">
                          <a:solidFill>
                            <a:srgbClr val="002060"/>
                          </a:solidFill>
                        </a:rPr>
                        <a:t>15 minutes</a:t>
                      </a:r>
                    </a:p>
                    <a:p>
                      <a:r>
                        <a:rPr lang="fr-FR" sz="1600" dirty="0">
                          <a:solidFill>
                            <a:srgbClr val="002060"/>
                          </a:solidFill>
                        </a:rPr>
                        <a:t>Épreuves d’examen</a:t>
                      </a:r>
                    </a:p>
                  </a:txBody>
                  <a:tcPr anchor="ct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2725651"/>
                  </a:ext>
                </a:extLst>
              </a:tr>
              <a:tr h="465485">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b="1" dirty="0">
                          <a:solidFill>
                            <a:srgbClr val="002060"/>
                          </a:solidFill>
                        </a:rPr>
                        <a:t>Composantes</a:t>
                      </a:r>
                    </a:p>
                  </a:txBody>
                  <a:tcPr anchor="ct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sz="1600" dirty="0">
                          <a:solidFill>
                            <a:srgbClr val="002060"/>
                          </a:solidFill>
                        </a:rPr>
                        <a:t>Une seule partie</a:t>
                      </a:r>
                    </a:p>
                  </a:txBody>
                  <a:tcPr anchor="ct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3573318"/>
                  </a:ext>
                </a:extLst>
              </a:tr>
              <a:tr h="726922">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b="1" dirty="0">
                          <a:solidFill>
                            <a:srgbClr val="002060"/>
                          </a:solidFill>
                        </a:rPr>
                        <a:t>Supports</a:t>
                      </a:r>
                    </a:p>
                  </a:txBody>
                  <a:tcPr anchor="ct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sz="1600" dirty="0">
                          <a:solidFill>
                            <a:srgbClr val="002060"/>
                          </a:solidFill>
                        </a:rPr>
                        <a:t>Une liste de huit documents / tirage au sort d’un thème</a:t>
                      </a:r>
                    </a:p>
                  </a:txBody>
                  <a:tcPr anchor="ct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3553832"/>
                  </a:ext>
                </a:extLst>
              </a:tr>
              <a:tr h="465485">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b="1" dirty="0">
                          <a:solidFill>
                            <a:srgbClr val="002060"/>
                          </a:solidFill>
                        </a:rPr>
                        <a:t>Nature</a:t>
                      </a:r>
                    </a:p>
                  </a:txBody>
                  <a:tcPr anchor="ct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sz="1600" dirty="0">
                          <a:solidFill>
                            <a:srgbClr val="002060"/>
                          </a:solidFill>
                        </a:rPr>
                        <a:t>Analyse d’un document (20 points)</a:t>
                      </a:r>
                    </a:p>
                  </a:txBody>
                  <a:tcPr anchor="ct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012742"/>
                  </a:ext>
                </a:extLst>
              </a:tr>
              <a:tr h="465485">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b="1" dirty="0">
                          <a:solidFill>
                            <a:srgbClr val="002060"/>
                          </a:solidFill>
                        </a:rPr>
                        <a:t>Préparation</a:t>
                      </a:r>
                    </a:p>
                  </a:txBody>
                  <a:tcPr anchor="ct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sz="1600" dirty="0">
                          <a:solidFill>
                            <a:srgbClr val="002060"/>
                          </a:solidFill>
                        </a:rPr>
                        <a:t>5 minutes</a:t>
                      </a:r>
                    </a:p>
                  </a:txBody>
                  <a:tcPr anchor="ct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9676306"/>
                  </a:ext>
                </a:extLst>
              </a:tr>
              <a:tr h="465485">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b="1" dirty="0">
                          <a:solidFill>
                            <a:srgbClr val="002060"/>
                          </a:solidFill>
                        </a:rPr>
                        <a:t>Capacités évaluées</a:t>
                      </a:r>
                    </a:p>
                  </a:txBody>
                  <a:tcPr anchor="ctr">
                    <a:lnL w="12700" cap="flat" cmpd="sng" algn="ctr">
                      <a:solidFill>
                        <a:srgbClr val="00000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342900" rtl="0" eaLnBrk="1" latinLnBrk="0" hangingPunct="1">
                        <a:defRPr sz="1350" kern="1200">
                          <a:solidFill>
                            <a:schemeClr val="dk1"/>
                          </a:solidFill>
                          <a:latin typeface="Marianne"/>
                        </a:defRPr>
                      </a:lvl1pPr>
                      <a:lvl2pPr marL="342900" algn="l" defTabSz="342900" rtl="0" eaLnBrk="1" latinLnBrk="0" hangingPunct="1">
                        <a:defRPr sz="1350" kern="1200">
                          <a:solidFill>
                            <a:schemeClr val="dk1"/>
                          </a:solidFill>
                          <a:latin typeface="Marianne"/>
                        </a:defRPr>
                      </a:lvl2pPr>
                      <a:lvl3pPr marL="685800" algn="l" defTabSz="342900" rtl="0" eaLnBrk="1" latinLnBrk="0" hangingPunct="1">
                        <a:defRPr sz="1350" kern="1200">
                          <a:solidFill>
                            <a:schemeClr val="dk1"/>
                          </a:solidFill>
                          <a:latin typeface="Marianne"/>
                        </a:defRPr>
                      </a:lvl3pPr>
                      <a:lvl4pPr marL="1028700" algn="l" defTabSz="342900" rtl="0" eaLnBrk="1" latinLnBrk="0" hangingPunct="1">
                        <a:defRPr sz="1350" kern="1200">
                          <a:solidFill>
                            <a:schemeClr val="dk1"/>
                          </a:solidFill>
                          <a:latin typeface="Marianne"/>
                        </a:defRPr>
                      </a:lvl4pPr>
                      <a:lvl5pPr marL="1371600" algn="l" defTabSz="342900" rtl="0" eaLnBrk="1" latinLnBrk="0" hangingPunct="1">
                        <a:defRPr sz="1350" kern="1200">
                          <a:solidFill>
                            <a:schemeClr val="dk1"/>
                          </a:solidFill>
                          <a:latin typeface="Marianne"/>
                        </a:defRPr>
                      </a:lvl5pPr>
                      <a:lvl6pPr marL="1714500" algn="l" defTabSz="342900" rtl="0" eaLnBrk="1" latinLnBrk="0" hangingPunct="1">
                        <a:defRPr sz="1350" kern="1200">
                          <a:solidFill>
                            <a:schemeClr val="dk1"/>
                          </a:solidFill>
                          <a:latin typeface="Marianne"/>
                        </a:defRPr>
                      </a:lvl6pPr>
                      <a:lvl7pPr marL="2057400" algn="l" defTabSz="342900" rtl="0" eaLnBrk="1" latinLnBrk="0" hangingPunct="1">
                        <a:defRPr sz="1350" kern="1200">
                          <a:solidFill>
                            <a:schemeClr val="dk1"/>
                          </a:solidFill>
                          <a:latin typeface="Marianne"/>
                        </a:defRPr>
                      </a:lvl7pPr>
                      <a:lvl8pPr marL="2400300" algn="l" defTabSz="342900" rtl="0" eaLnBrk="1" latinLnBrk="0" hangingPunct="1">
                        <a:defRPr sz="1350" kern="1200">
                          <a:solidFill>
                            <a:schemeClr val="dk1"/>
                          </a:solidFill>
                          <a:latin typeface="Marianne"/>
                        </a:defRPr>
                      </a:lvl8pPr>
                      <a:lvl9pPr marL="2743200" algn="l" defTabSz="342900" rtl="0" eaLnBrk="1" latinLnBrk="0" hangingPunct="1">
                        <a:defRPr sz="1350" kern="1200">
                          <a:solidFill>
                            <a:schemeClr val="dk1"/>
                          </a:solidFill>
                          <a:latin typeface="Marianne"/>
                        </a:defRPr>
                      </a:lvl9pPr>
                    </a:lstStyle>
                    <a:p>
                      <a:r>
                        <a:rPr lang="fr-FR" sz="1600" dirty="0">
                          <a:solidFill>
                            <a:srgbClr val="002060"/>
                          </a:solidFill>
                        </a:rPr>
                        <a:t>Voir grille d’évaluation correspondante</a:t>
                      </a:r>
                    </a:p>
                  </a:txBody>
                  <a:tcPr anchor="ctr">
                    <a:lnL w="28575" cap="flat" cmpd="sng" algn="ctr">
                      <a:solidFill>
                        <a:srgbClr val="00206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206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9527327"/>
                  </a:ext>
                </a:extLst>
              </a:tr>
            </a:tbl>
          </a:graphicData>
        </a:graphic>
      </p:graphicFrame>
    </p:spTree>
    <p:extLst>
      <p:ext uri="{BB962C8B-B14F-4D97-AF65-F5344CB8AC3E}">
        <p14:creationId xmlns:p14="http://schemas.microsoft.com/office/powerpoint/2010/main" val="31807595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06538" y="263525"/>
            <a:ext cx="6988175" cy="963613"/>
          </a:xfrm>
        </p:spPr>
        <p:txBody>
          <a:bodyPr/>
          <a:lstStyle/>
          <a:p>
            <a:pPr defTabSz="342900" eaLnBrk="0" hangingPunct="0">
              <a:defRPr/>
            </a:pPr>
            <a:r>
              <a:rPr lang="fr-FR" altLang="fr-FR" sz="2800" b="1" dirty="0">
                <a:solidFill>
                  <a:schemeClr val="accent1">
                    <a:lumMod val="50000"/>
                  </a:schemeClr>
                </a:solidFill>
              </a:rPr>
              <a:t>Ressources </a:t>
            </a:r>
            <a:r>
              <a:rPr lang="fr-FR" altLang="fr-FR" sz="2800" b="1" dirty="0" smtClean="0">
                <a:solidFill>
                  <a:schemeClr val="accent1">
                    <a:lumMod val="50000"/>
                  </a:schemeClr>
                </a:solidFill>
              </a:rPr>
              <a:t>pédagogiques</a:t>
            </a:r>
            <a:br>
              <a:rPr lang="fr-FR" altLang="fr-FR" sz="2800" b="1" dirty="0" smtClean="0">
                <a:solidFill>
                  <a:schemeClr val="accent1">
                    <a:lumMod val="50000"/>
                  </a:schemeClr>
                </a:solidFill>
              </a:rPr>
            </a:br>
            <a:r>
              <a:rPr lang="fr-FR" altLang="fr-FR" sz="1200" b="1" i="1" dirty="0" smtClean="0">
                <a:solidFill>
                  <a:schemeClr val="accent1">
                    <a:lumMod val="50000"/>
                  </a:schemeClr>
                </a:solidFill>
              </a:rPr>
              <a:t>(rubrique CCF)</a:t>
            </a:r>
            <a:endParaRPr lang="fr-FR" sz="1200" i="1" dirty="0">
              <a:solidFill>
                <a:schemeClr val="accent1">
                  <a:lumMod val="50000"/>
                </a:schemeClr>
              </a:solidFill>
            </a:endParaRPr>
          </a:p>
        </p:txBody>
      </p:sp>
      <p:sp>
        <p:nvSpPr>
          <p:cNvPr id="4" name="Rectangle 3"/>
          <p:cNvSpPr/>
          <p:nvPr/>
        </p:nvSpPr>
        <p:spPr>
          <a:xfrm>
            <a:off x="600075" y="1113097"/>
            <a:ext cx="8023972" cy="3139321"/>
          </a:xfrm>
          <a:prstGeom prst="rect">
            <a:avLst/>
          </a:prstGeom>
        </p:spPr>
        <p:txBody>
          <a:bodyPr wrap="square">
            <a:spAutoFit/>
          </a:bodyPr>
          <a:lstStyle/>
          <a:p>
            <a:pPr lvl="1">
              <a:defRPr/>
            </a:pPr>
            <a:endPar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endParaRPr>
          </a:p>
          <a:p>
            <a:pPr lvl="1">
              <a:defRPr/>
            </a:pPr>
            <a:r>
              <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Modalités </a:t>
            </a:r>
            <a:r>
              <a:rPr lang="fr-FR" b="1" dirty="0">
                <a:solidFill>
                  <a:srgbClr val="FF0000"/>
                </a:solidFill>
                <a:latin typeface="Calibri" panose="020F0502020204030204" pitchFamily="34" charset="0"/>
                <a:ea typeface="Tahoma" panose="020B0604030504040204" pitchFamily="34" charset="0"/>
                <a:cs typeface="Tahoma" panose="020B0604030504040204" pitchFamily="34" charset="0"/>
              </a:rPr>
              <a:t>d’évaluation en enseignement général </a:t>
            </a:r>
            <a:r>
              <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 </a:t>
            </a:r>
            <a:r>
              <a:rPr lang="fr-FR" dirty="0">
                <a:solidFill>
                  <a:srgbClr val="254061"/>
                </a:solidFill>
                <a:latin typeface="Calibri" panose="020F0502020204030204" pitchFamily="34" charset="0"/>
                <a:ea typeface="Tahoma" panose="020B0604030504040204" pitchFamily="34" charset="0"/>
                <a:cs typeface="Tahoma" panose="020B0604030504040204" pitchFamily="34" charset="0"/>
              </a:rPr>
              <a:t>f</a:t>
            </a:r>
            <a:r>
              <a:rPr lang="fr-FR" dirty="0" smtClean="0">
                <a:solidFill>
                  <a:srgbClr val="254061"/>
                </a:solidFill>
                <a:latin typeface="Calibri" panose="020F0502020204030204" pitchFamily="34" charset="0"/>
                <a:ea typeface="Tahoma" panose="020B0604030504040204" pitchFamily="34" charset="0"/>
                <a:cs typeface="Tahoma" panose="020B0604030504040204" pitchFamily="34" charset="0"/>
              </a:rPr>
              <a:t>iches </a:t>
            </a:r>
            <a:r>
              <a:rPr lang="fr-FR" dirty="0">
                <a:solidFill>
                  <a:srgbClr val="254061"/>
                </a:solidFill>
                <a:latin typeface="Calibri" panose="020F0502020204030204" pitchFamily="34" charset="0"/>
                <a:ea typeface="Tahoma" panose="020B0604030504040204" pitchFamily="34" charset="0"/>
                <a:cs typeface="Tahoma" panose="020B0604030504040204" pitchFamily="34" charset="0"/>
              </a:rPr>
              <a:t>de synthèse de l’évaluation en enseignement </a:t>
            </a:r>
            <a:r>
              <a:rPr lang="fr-FR" dirty="0" smtClean="0">
                <a:solidFill>
                  <a:srgbClr val="254061"/>
                </a:solidFill>
                <a:latin typeface="Calibri" panose="020F0502020204030204" pitchFamily="34" charset="0"/>
                <a:ea typeface="Tahoma" panose="020B0604030504040204" pitchFamily="34" charset="0"/>
                <a:cs typeface="Tahoma" panose="020B0604030504040204" pitchFamily="34" charset="0"/>
              </a:rPr>
              <a:t>général</a:t>
            </a:r>
          </a:p>
          <a:p>
            <a:pPr lvl="1">
              <a:defRPr/>
            </a:pPr>
            <a:endParaRPr lang="fr-FR" dirty="0">
              <a:solidFill>
                <a:srgbClr val="254061"/>
              </a:solidFill>
              <a:latin typeface="Calibri" panose="020F0502020204030204" pitchFamily="34" charset="0"/>
              <a:ea typeface="Tahoma" panose="020B0604030504040204" pitchFamily="34" charset="0"/>
              <a:cs typeface="Tahoma" panose="020B0604030504040204" pitchFamily="34" charset="0"/>
            </a:endParaRPr>
          </a:p>
          <a:p>
            <a:pPr lvl="1">
              <a:defRPr/>
            </a:pPr>
            <a:r>
              <a:rPr lang="fr-FR" b="1" dirty="0">
                <a:solidFill>
                  <a:srgbClr val="FF0000"/>
                </a:solidFill>
                <a:latin typeface="Calibri" panose="020F0502020204030204" pitchFamily="34" charset="0"/>
                <a:ea typeface="Tahoma" panose="020B0604030504040204" pitchFamily="34" charset="0"/>
                <a:cs typeface="Tahoma" panose="020B0604030504040204" pitchFamily="34" charset="0"/>
              </a:rPr>
              <a:t>Repère pour l’évaluation des candidats </a:t>
            </a:r>
            <a:r>
              <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allophones en CCF</a:t>
            </a:r>
            <a:endParaRPr lang="fr-FR" b="1" dirty="0">
              <a:solidFill>
                <a:srgbClr val="FF0000"/>
              </a:solidFill>
              <a:latin typeface="Calibri" panose="020F0502020204030204" pitchFamily="34" charset="0"/>
              <a:ea typeface="Tahoma" panose="020B0604030504040204" pitchFamily="34" charset="0"/>
              <a:cs typeface="Tahoma" panose="020B0604030504040204" pitchFamily="34" charset="0"/>
            </a:endParaRPr>
          </a:p>
          <a:p>
            <a:pPr lvl="1">
              <a:defRPr/>
            </a:pPr>
            <a:endParaRPr lang="fr-FR" sz="1200" b="1" dirty="0">
              <a:solidFill>
                <a:srgbClr val="254061"/>
              </a:solidFill>
              <a:latin typeface="Calibri" panose="020F0502020204030204" pitchFamily="34" charset="0"/>
              <a:ea typeface="Tahoma" panose="020B0604030504040204" pitchFamily="34" charset="0"/>
              <a:cs typeface="Tahoma" panose="020B0604030504040204" pitchFamily="34" charset="0"/>
            </a:endParaRPr>
          </a:p>
          <a:p>
            <a:pPr marL="742950" lvl="1" indent="-285750">
              <a:buFont typeface="Arial" panose="020B0604020202020204" pitchFamily="34" charset="0"/>
              <a:buChar char="•"/>
              <a:defRPr/>
            </a:pPr>
            <a:endParaRPr lang="fr-FR" sz="1200" b="1" dirty="0">
              <a:solidFill>
                <a:srgbClr val="254061"/>
              </a:solidFill>
              <a:latin typeface="Calibri" panose="020F0502020204030204" pitchFamily="34" charset="0"/>
              <a:ea typeface="Tahoma" panose="020B0604030504040204" pitchFamily="34" charset="0"/>
              <a:cs typeface="Tahoma" panose="020B0604030504040204" pitchFamily="34" charset="0"/>
            </a:endParaRPr>
          </a:p>
          <a:p>
            <a:pPr lvl="1">
              <a:defRPr/>
            </a:pPr>
            <a:r>
              <a:rPr lang="fr-FR" b="1" dirty="0">
                <a:solidFill>
                  <a:srgbClr val="FF0000"/>
                </a:solidFill>
                <a:latin typeface="Calibri" panose="020F0502020204030204" pitchFamily="34" charset="0"/>
                <a:ea typeface="Tahoma" panose="020B0604030504040204" pitchFamily="34" charset="0"/>
                <a:cs typeface="Tahoma" panose="020B0604030504040204" pitchFamily="34" charset="0"/>
              </a:rPr>
              <a:t>Repères pour la mise en œuvre du CCF </a:t>
            </a:r>
          </a:p>
          <a:p>
            <a:pPr lvl="1">
              <a:defRPr/>
            </a:pPr>
            <a:r>
              <a:rPr lang="fr-FR" dirty="0" smtClean="0">
                <a:solidFill>
                  <a:srgbClr val="254061"/>
                </a:solidFill>
                <a:latin typeface="Calibri" panose="020F0502020204030204" pitchFamily="34" charset="0"/>
                <a:ea typeface="Tahoma" panose="020B0604030504040204" pitchFamily="34" charset="0"/>
                <a:cs typeface="Tahoma" panose="020B0604030504040204" pitchFamily="34" charset="0"/>
              </a:rPr>
              <a:t>(</a:t>
            </a:r>
            <a:r>
              <a:rPr lang="fr-FR" dirty="0">
                <a:solidFill>
                  <a:srgbClr val="254061"/>
                </a:solidFill>
                <a:latin typeface="Calibri" panose="020F0502020204030204" pitchFamily="34" charset="0"/>
                <a:ea typeface="Tahoma" panose="020B0604030504040204" pitchFamily="34" charset="0"/>
                <a:cs typeface="Tahoma" panose="020B0604030504040204" pitchFamily="34" charset="0"/>
              </a:rPr>
              <a:t>aspects réglementaires et pédagogiques)</a:t>
            </a:r>
          </a:p>
          <a:p>
            <a:pPr lvl="1">
              <a:defRPr/>
            </a:pPr>
            <a:endPar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endParaRPr>
          </a:p>
          <a:p>
            <a:pPr lvl="1">
              <a:defRPr/>
            </a:pPr>
            <a:endParaRPr lang="fr-FR" b="1" dirty="0">
              <a:solidFill>
                <a:srgbClr val="FF0000"/>
              </a:solidFill>
              <a:latin typeface="Calibri" panose="020F0502020204030204" pitchFamily="34" charset="0"/>
              <a:ea typeface="Tahoma" panose="020B0604030504040204" pitchFamily="34" charset="0"/>
              <a:cs typeface="Tahoma" panose="020B0604030504040204" pitchFamily="34" charset="0"/>
            </a:endParaRPr>
          </a:p>
          <a:p>
            <a:pPr algn="r">
              <a:defRPr/>
            </a:pPr>
            <a:endParaRPr lang="fr-FR" sz="1200" b="1" dirty="0">
              <a:solidFill>
                <a:srgbClr val="254061"/>
              </a:solidFill>
              <a:latin typeface="Calibri" panose="020F0502020204030204" pitchFamily="34" charset="0"/>
              <a:ea typeface="Tahoma" panose="020B0604030504040204" pitchFamily="34" charset="0"/>
              <a:cs typeface="Tahoma" panose="020B0604030504040204" pitchFamily="34" charset="0"/>
            </a:endParaRPr>
          </a:p>
        </p:txBody>
      </p:sp>
      <p:pic>
        <p:nvPicPr>
          <p:cNvPr id="22532" name="Imag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0589" y="3774561"/>
            <a:ext cx="1750003" cy="2476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1390692" y="3774561"/>
            <a:ext cx="1669796" cy="2534064"/>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fr-FR" altLang="fr-FR"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pic>
        <p:nvPicPr>
          <p:cNvPr id="6" name="Image 5">
            <a:hlinkClick r:id="rId4"/>
            <a:extLst>
              <a:ext uri="{FF2B5EF4-FFF2-40B4-BE49-F238E27FC236}">
                <a16:creationId xmlns:a16="http://schemas.microsoft.com/office/drawing/2014/main" id="{AD2BE055-17B9-4968-9072-8A803A544F38}"/>
              </a:ext>
            </a:extLst>
          </p:cNvPr>
          <p:cNvPicPr>
            <a:picLocks noChangeAspect="1"/>
          </p:cNvPicPr>
          <p:nvPr/>
        </p:nvPicPr>
        <p:blipFill>
          <a:blip r:embed="rId5"/>
          <a:stretch>
            <a:fillRect/>
          </a:stretch>
        </p:blipFill>
        <p:spPr>
          <a:xfrm>
            <a:off x="4826568" y="3741968"/>
            <a:ext cx="1843173" cy="2545044"/>
          </a:xfrm>
          <a:prstGeom prst="rect">
            <a:avLst/>
          </a:prstGeom>
        </p:spPr>
      </p:pic>
      <p:sp>
        <p:nvSpPr>
          <p:cNvPr id="7" name="ZoneTexte 6"/>
          <p:cNvSpPr txBox="1">
            <a:spLocks noChangeArrowheads="1"/>
          </p:cNvSpPr>
          <p:nvPr/>
        </p:nvSpPr>
        <p:spPr bwMode="auto">
          <a:xfrm>
            <a:off x="4964087" y="3717064"/>
            <a:ext cx="1669796" cy="2534064"/>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fr-FR" altLang="fr-FR"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368739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0F07C5-D9BB-4D9B-91B9-7ECB6187A78D}"/>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6FBA68CB-D0F1-4BFE-A1D8-4D453E322CC1}"/>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3B3D4337-DD87-4B2E-84A0-47C9A6AA8C11}"/>
              </a:ext>
            </a:extLst>
          </p:cNvPr>
          <p:cNvSpPr/>
          <p:nvPr/>
        </p:nvSpPr>
        <p:spPr>
          <a:xfrm>
            <a:off x="1981200" y="467566"/>
            <a:ext cx="4572000" cy="707886"/>
          </a:xfrm>
          <a:prstGeom prst="rect">
            <a:avLst/>
          </a:prstGeom>
        </p:spPr>
        <p:txBody>
          <a:bodyPr>
            <a:spAutoFit/>
          </a:bodyPr>
          <a:lstStyle/>
          <a:p>
            <a:pPr lvl="0"/>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L’épreuve ponctuelle à l’oral</a:t>
            </a:r>
            <a:endParaRPr lang="fr-FR" sz="2000" dirty="0">
              <a:solidFill>
                <a:prstClr val="black"/>
              </a:solidFill>
              <a:latin typeface="Arial" panose="020B0604020202020204" pitchFamily="34" charset="0"/>
              <a:cs typeface="Arial" panose="020B0604020202020204" pitchFamily="34" charset="0"/>
            </a:endParaRPr>
          </a:p>
        </p:txBody>
      </p:sp>
      <p:graphicFrame>
        <p:nvGraphicFramePr>
          <p:cNvPr id="6" name="Diagramme 5">
            <a:extLst>
              <a:ext uri="{FF2B5EF4-FFF2-40B4-BE49-F238E27FC236}">
                <a16:creationId xmlns:a16="http://schemas.microsoft.com/office/drawing/2014/main" id="{18234FE2-4AFA-4551-B128-69EE7DC41F2E}"/>
              </a:ext>
            </a:extLst>
          </p:cNvPr>
          <p:cNvGraphicFramePr/>
          <p:nvPr>
            <p:extLst/>
          </p:nvPr>
        </p:nvGraphicFramePr>
        <p:xfrm>
          <a:off x="598312" y="1980118"/>
          <a:ext cx="7947375" cy="3960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69782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15E5B2-0F47-42ED-84D0-C03113A81654}"/>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6BC373CB-F275-43F1-BD5C-7CDD9053D24D}"/>
              </a:ext>
            </a:extLst>
          </p:cNvPr>
          <p:cNvSpPr>
            <a:spLocks noGrp="1"/>
          </p:cNvSpPr>
          <p:nvPr>
            <p:ph type="body" sz="quarter" idx="13"/>
          </p:nvPr>
        </p:nvSpPr>
        <p:spPr>
          <a:xfrm>
            <a:off x="1289154" y="1963711"/>
            <a:ext cx="3612630" cy="3544205"/>
          </a:xfrm>
        </p:spPr>
        <p:txBody>
          <a:bodyPr/>
          <a:lstStyle/>
          <a:p>
            <a:pPr marL="0" lvl="0" indent="0" defTabSz="914400" eaLnBrk="1" fontAlgn="auto" hangingPunct="1">
              <a:lnSpc>
                <a:spcPct val="100000"/>
              </a:lnSpc>
              <a:spcBef>
                <a:spcPts val="0"/>
              </a:spcBef>
              <a:buNone/>
            </a:pPr>
            <a:r>
              <a:rPr lang="en-US" sz="1600" b="0" cap="none" dirty="0">
                <a:solidFill>
                  <a:srgbClr val="002060"/>
                </a:solidFill>
                <a:latin typeface="Arial" panose="020B0604020202020204" pitchFamily="34" charset="0"/>
                <a:cs typeface="Arial" panose="020B0604020202020204" pitchFamily="34" charset="0"/>
              </a:rPr>
              <a:t>La </a:t>
            </a:r>
            <a:r>
              <a:rPr lang="en-US" sz="1600" b="0" cap="none" dirty="0" err="1">
                <a:solidFill>
                  <a:srgbClr val="002060"/>
                </a:solidFill>
                <a:latin typeface="Arial" panose="020B0604020202020204" pitchFamily="34" charset="0"/>
                <a:cs typeface="Arial" panose="020B0604020202020204" pitchFamily="34" charset="0"/>
              </a:rPr>
              <a:t>liste</a:t>
            </a:r>
            <a:r>
              <a:rPr lang="en-US" sz="1600" b="0" cap="none" dirty="0">
                <a:solidFill>
                  <a:srgbClr val="002060"/>
                </a:solidFill>
                <a:latin typeface="Arial" panose="020B0604020202020204" pitchFamily="34" charset="0"/>
                <a:cs typeface="Arial" panose="020B0604020202020204" pitchFamily="34" charset="0"/>
              </a:rPr>
              <a:t> des documents </a:t>
            </a:r>
            <a:r>
              <a:rPr lang="en-US" sz="1600" b="0" cap="none" dirty="0">
                <a:solidFill>
                  <a:srgbClr val="002060"/>
                </a:solidFill>
                <a:latin typeface="Marianne"/>
              </a:rPr>
              <a:t>: </a:t>
            </a:r>
          </a:p>
          <a:p>
            <a:pPr marL="0" lvl="0" indent="0" defTabSz="914400" eaLnBrk="1" fontAlgn="auto" hangingPunct="1">
              <a:lnSpc>
                <a:spcPct val="100000"/>
              </a:lnSpc>
              <a:spcBef>
                <a:spcPts val="0"/>
              </a:spcBef>
              <a:buNone/>
            </a:pPr>
            <a:endParaRPr lang="en-US" sz="1600" b="0" cap="none" dirty="0">
              <a:solidFill>
                <a:srgbClr val="002060"/>
              </a:solidFill>
              <a:latin typeface="Marianne"/>
            </a:endParaRPr>
          </a:p>
          <a:p>
            <a:pPr marL="285750" lvl="0" indent="-285750" defTabSz="914400" eaLnBrk="1" fontAlgn="auto" hangingPunct="1">
              <a:lnSpc>
                <a:spcPct val="100000"/>
              </a:lnSpc>
              <a:spcBef>
                <a:spcPts val="0"/>
              </a:spcBef>
            </a:pPr>
            <a:r>
              <a:rPr lang="en-US" sz="1600" b="0" cap="none" dirty="0">
                <a:solidFill>
                  <a:srgbClr val="002060"/>
                </a:solidFill>
                <a:latin typeface="Marianne"/>
              </a:rPr>
              <a:t>Le </a:t>
            </a:r>
            <a:r>
              <a:rPr lang="en-US" sz="1600" b="0" cap="none" dirty="0" err="1">
                <a:solidFill>
                  <a:srgbClr val="002060"/>
                </a:solidFill>
                <a:latin typeface="Marianne"/>
              </a:rPr>
              <a:t>candidat</a:t>
            </a:r>
            <a:r>
              <a:rPr lang="en-US" sz="1600" b="0" cap="none" dirty="0">
                <a:solidFill>
                  <a:srgbClr val="002060"/>
                </a:solidFill>
                <a:latin typeface="Marianne"/>
              </a:rPr>
              <a:t> a </a:t>
            </a:r>
            <a:r>
              <a:rPr lang="en-US" sz="1600" b="0" cap="none" dirty="0" err="1">
                <a:solidFill>
                  <a:srgbClr val="002060"/>
                </a:solidFill>
                <a:latin typeface="Marianne"/>
              </a:rPr>
              <a:t>choisi</a:t>
            </a:r>
            <a:r>
              <a:rPr lang="en-US" sz="1600" b="0" cap="none" dirty="0">
                <a:solidFill>
                  <a:srgbClr val="002060"/>
                </a:solidFill>
                <a:latin typeface="Marianne"/>
              </a:rPr>
              <a:t> un document dans </a:t>
            </a:r>
            <a:r>
              <a:rPr lang="en-US" sz="1600" b="0" u="sng" cap="none" dirty="0" err="1">
                <a:solidFill>
                  <a:srgbClr val="002060"/>
                </a:solidFill>
                <a:latin typeface="Marianne"/>
              </a:rPr>
              <a:t>chaque</a:t>
            </a:r>
            <a:r>
              <a:rPr lang="en-US" sz="1600" b="0" cap="none" dirty="0">
                <a:solidFill>
                  <a:srgbClr val="002060"/>
                </a:solidFill>
                <a:latin typeface="Marianne"/>
              </a:rPr>
              <a:t> </a:t>
            </a:r>
            <a:r>
              <a:rPr lang="en-US" sz="1600" b="0" cap="none" dirty="0" err="1">
                <a:solidFill>
                  <a:srgbClr val="002060"/>
                </a:solidFill>
                <a:latin typeface="Marianne"/>
              </a:rPr>
              <a:t>thème</a:t>
            </a:r>
            <a:r>
              <a:rPr lang="en-US" sz="1600" b="0" cap="none" dirty="0">
                <a:solidFill>
                  <a:srgbClr val="002060"/>
                </a:solidFill>
                <a:latin typeface="Marianne"/>
              </a:rPr>
              <a:t> du </a:t>
            </a:r>
            <a:r>
              <a:rPr lang="en-US" sz="1600" b="0" cap="none" dirty="0" err="1">
                <a:solidFill>
                  <a:srgbClr val="002060"/>
                </a:solidFill>
                <a:latin typeface="Marianne"/>
              </a:rPr>
              <a:t>programme</a:t>
            </a:r>
            <a:endParaRPr lang="en-US" sz="1600" b="0" cap="none" dirty="0">
              <a:solidFill>
                <a:srgbClr val="002060"/>
              </a:solidFill>
              <a:latin typeface="Marianne"/>
            </a:endParaRPr>
          </a:p>
          <a:p>
            <a:pPr marL="285750" lvl="0" indent="-285750" defTabSz="914400" eaLnBrk="1" fontAlgn="auto" hangingPunct="1">
              <a:lnSpc>
                <a:spcPct val="100000"/>
              </a:lnSpc>
              <a:spcBef>
                <a:spcPts val="0"/>
              </a:spcBef>
            </a:pPr>
            <a:endParaRPr lang="en-US" sz="1600" b="0" cap="none" dirty="0">
              <a:solidFill>
                <a:srgbClr val="002060"/>
              </a:solidFill>
              <a:latin typeface="Marianne"/>
            </a:endParaRPr>
          </a:p>
          <a:p>
            <a:pPr marL="285750" lvl="0" indent="-285750" defTabSz="914400" eaLnBrk="1" fontAlgn="auto" hangingPunct="1">
              <a:lnSpc>
                <a:spcPct val="100000"/>
              </a:lnSpc>
              <a:spcBef>
                <a:spcPts val="0"/>
              </a:spcBef>
            </a:pPr>
            <a:r>
              <a:rPr lang="en-US" sz="1600" b="0" cap="none" dirty="0">
                <a:solidFill>
                  <a:srgbClr val="002060"/>
                </a:solidFill>
                <a:latin typeface="Marianne"/>
              </a:rPr>
              <a:t>Il </a:t>
            </a:r>
            <a:r>
              <a:rPr lang="en-US" sz="1600" b="0" cap="none" dirty="0" err="1">
                <a:solidFill>
                  <a:srgbClr val="002060"/>
                </a:solidFill>
                <a:latin typeface="Marianne"/>
              </a:rPr>
              <a:t>dresse</a:t>
            </a:r>
            <a:r>
              <a:rPr lang="en-US" sz="1600" b="0" cap="none" dirty="0">
                <a:solidFill>
                  <a:srgbClr val="002060"/>
                </a:solidFill>
                <a:latin typeface="Marianne"/>
              </a:rPr>
              <a:t> </a:t>
            </a:r>
            <a:r>
              <a:rPr lang="en-US" sz="1600" b="0" cap="none" dirty="0" err="1">
                <a:solidFill>
                  <a:srgbClr val="002060"/>
                </a:solidFill>
                <a:latin typeface="Marianne"/>
              </a:rPr>
              <a:t>une</a:t>
            </a:r>
            <a:r>
              <a:rPr lang="en-US" sz="1600" b="0" cap="none" dirty="0">
                <a:solidFill>
                  <a:srgbClr val="002060"/>
                </a:solidFill>
                <a:latin typeface="Marianne"/>
              </a:rPr>
              <a:t> </a:t>
            </a:r>
            <a:r>
              <a:rPr lang="en-US" sz="1600" b="0" cap="none" dirty="0" err="1">
                <a:solidFill>
                  <a:srgbClr val="002060"/>
                </a:solidFill>
                <a:latin typeface="Marianne"/>
              </a:rPr>
              <a:t>liste</a:t>
            </a:r>
            <a:r>
              <a:rPr lang="en-US" sz="1600" b="0" cap="none" dirty="0">
                <a:solidFill>
                  <a:srgbClr val="002060"/>
                </a:solidFill>
                <a:latin typeface="Marianne"/>
              </a:rPr>
              <a:t> de </a:t>
            </a:r>
            <a:r>
              <a:rPr lang="en-US" sz="1600" b="0" cap="none" dirty="0" err="1">
                <a:solidFill>
                  <a:srgbClr val="002060"/>
                </a:solidFill>
                <a:latin typeface="Marianne"/>
              </a:rPr>
              <a:t>huit</a:t>
            </a:r>
            <a:r>
              <a:rPr lang="en-US" sz="1600" b="0" cap="none" dirty="0">
                <a:solidFill>
                  <a:srgbClr val="002060"/>
                </a:solidFill>
                <a:latin typeface="Marianne"/>
              </a:rPr>
              <a:t> documents – </a:t>
            </a:r>
            <a:r>
              <a:rPr lang="en-US" sz="1600" b="0" cap="none" dirty="0" err="1">
                <a:solidFill>
                  <a:srgbClr val="002060"/>
                </a:solidFill>
                <a:latin typeface="Marianne"/>
              </a:rPr>
              <a:t>signée</a:t>
            </a:r>
            <a:r>
              <a:rPr lang="en-US" sz="1600" b="0" cap="none" dirty="0">
                <a:solidFill>
                  <a:srgbClr val="002060"/>
                </a:solidFill>
                <a:latin typeface="Marianne"/>
              </a:rPr>
              <a:t> par son </a:t>
            </a:r>
            <a:r>
              <a:rPr lang="en-US" sz="1600" b="0" cap="none" dirty="0" err="1">
                <a:solidFill>
                  <a:srgbClr val="002060"/>
                </a:solidFill>
                <a:latin typeface="Marianne"/>
              </a:rPr>
              <a:t>professeur</a:t>
            </a:r>
            <a:r>
              <a:rPr lang="fr-FR" sz="1600" b="0" cap="none" dirty="0">
                <a:solidFill>
                  <a:srgbClr val="002060"/>
                </a:solidFill>
                <a:latin typeface="Marianne"/>
              </a:rPr>
              <a:t> </a:t>
            </a:r>
          </a:p>
          <a:p>
            <a:pPr marL="285750" lvl="0" indent="-285750" defTabSz="914400" eaLnBrk="1" fontAlgn="auto" hangingPunct="1">
              <a:lnSpc>
                <a:spcPct val="100000"/>
              </a:lnSpc>
              <a:spcBef>
                <a:spcPts val="0"/>
              </a:spcBef>
            </a:pPr>
            <a:endParaRPr lang="fr-FR" sz="1600" b="0" cap="none" dirty="0">
              <a:solidFill>
                <a:srgbClr val="002060"/>
              </a:solidFill>
              <a:latin typeface="Marianne"/>
            </a:endParaRPr>
          </a:p>
          <a:p>
            <a:pPr marL="285750" lvl="0" indent="-285750" defTabSz="914400" eaLnBrk="1" fontAlgn="auto" hangingPunct="1">
              <a:lnSpc>
                <a:spcPct val="100000"/>
              </a:lnSpc>
              <a:spcBef>
                <a:spcPts val="0"/>
              </a:spcBef>
            </a:pPr>
            <a:r>
              <a:rPr lang="en-US" sz="1600" b="0" cap="none" dirty="0" err="1">
                <a:solidFill>
                  <a:srgbClr val="002060"/>
                </a:solidFill>
                <a:latin typeface="Marianne"/>
              </a:rPr>
              <a:t>En</a:t>
            </a:r>
            <a:r>
              <a:rPr lang="en-US" sz="1600" b="0" cap="none" dirty="0">
                <a:solidFill>
                  <a:srgbClr val="002060"/>
                </a:solidFill>
                <a:latin typeface="Marianne"/>
              </a:rPr>
              <a:t> </a:t>
            </a:r>
            <a:r>
              <a:rPr lang="en-US" sz="1600" b="0" cap="none" dirty="0" err="1">
                <a:solidFill>
                  <a:srgbClr val="002060"/>
                </a:solidFill>
                <a:latin typeface="Marianne"/>
              </a:rPr>
              <a:t>cas</a:t>
            </a:r>
            <a:r>
              <a:rPr lang="en-US" sz="1600" b="0" cap="none" dirty="0">
                <a:solidFill>
                  <a:srgbClr val="002060"/>
                </a:solidFill>
                <a:latin typeface="Marianne"/>
              </a:rPr>
              <a:t> de documents non </a:t>
            </a:r>
            <a:r>
              <a:rPr lang="en-US" sz="1600" b="0" cap="none" dirty="0" err="1">
                <a:solidFill>
                  <a:srgbClr val="002060"/>
                </a:solidFill>
                <a:latin typeface="Marianne"/>
              </a:rPr>
              <a:t>conformes</a:t>
            </a:r>
            <a:r>
              <a:rPr lang="en-US" sz="1600" b="0" cap="none" dirty="0">
                <a:solidFill>
                  <a:srgbClr val="002060"/>
                </a:solidFill>
                <a:latin typeface="Marianne"/>
              </a:rPr>
              <a:t>, </a:t>
            </a:r>
            <a:r>
              <a:rPr lang="en-US" sz="1600" b="0" cap="none" dirty="0" err="1">
                <a:solidFill>
                  <a:srgbClr val="002060"/>
                </a:solidFill>
                <a:latin typeface="Marianne"/>
              </a:rPr>
              <a:t>l’examinateur</a:t>
            </a:r>
            <a:r>
              <a:rPr lang="en-US" sz="1600" b="0" cap="none" dirty="0">
                <a:solidFill>
                  <a:srgbClr val="002060"/>
                </a:solidFill>
                <a:latin typeface="Marianne"/>
              </a:rPr>
              <a:t> propose un document de substitution </a:t>
            </a:r>
            <a:r>
              <a:rPr lang="en-US" sz="1600" b="0" cap="none" dirty="0" err="1">
                <a:solidFill>
                  <a:srgbClr val="002060"/>
                </a:solidFill>
                <a:latin typeface="Marianne"/>
              </a:rPr>
              <a:t>correspondant</a:t>
            </a:r>
            <a:r>
              <a:rPr lang="en-US" sz="1600" b="0" cap="none" dirty="0">
                <a:solidFill>
                  <a:srgbClr val="002060"/>
                </a:solidFill>
                <a:latin typeface="Marianne"/>
              </a:rPr>
              <a:t> au theme</a:t>
            </a:r>
          </a:p>
          <a:p>
            <a:pPr marL="0" indent="0">
              <a:buNone/>
            </a:pPr>
            <a:endParaRPr lang="fr-FR" dirty="0"/>
          </a:p>
        </p:txBody>
      </p:sp>
      <p:sp>
        <p:nvSpPr>
          <p:cNvPr id="4" name="Espace réservé de la date 3">
            <a:extLst>
              <a:ext uri="{FF2B5EF4-FFF2-40B4-BE49-F238E27FC236}">
                <a16:creationId xmlns:a16="http://schemas.microsoft.com/office/drawing/2014/main" id="{C956F357-9824-4D3B-B540-C957924B2338}"/>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6" name="ZoneTexte 5">
            <a:extLst>
              <a:ext uri="{FF2B5EF4-FFF2-40B4-BE49-F238E27FC236}">
                <a16:creationId xmlns:a16="http://schemas.microsoft.com/office/drawing/2014/main" id="{A18E889C-5826-4AE0-92DB-EE580670AC6C}"/>
              </a:ext>
            </a:extLst>
          </p:cNvPr>
          <p:cNvSpPr txBox="1"/>
          <p:nvPr/>
        </p:nvSpPr>
        <p:spPr>
          <a:xfrm>
            <a:off x="5418946" y="1501885"/>
            <a:ext cx="3267854" cy="5016758"/>
          </a:xfrm>
          <a:prstGeom prst="rect">
            <a:avLst/>
          </a:prstGeom>
          <a:noFill/>
        </p:spPr>
        <p:txBody>
          <a:bodyPr wrap="square" rtlCol="0">
            <a:spAutoFit/>
          </a:bodyPr>
          <a:lstStyle/>
          <a:p>
            <a:pPr lvl="0" defTabSz="914400" fontAlgn="auto">
              <a:spcBef>
                <a:spcPts val="0"/>
              </a:spcBef>
              <a:spcAft>
                <a:spcPts val="0"/>
              </a:spcAft>
            </a:pPr>
            <a:r>
              <a:rPr lang="en-US" sz="1600" dirty="0">
                <a:solidFill>
                  <a:srgbClr val="002060"/>
                </a:solidFill>
                <a:latin typeface="Arial" panose="020B0604020202020204" pitchFamily="34" charset="0"/>
                <a:cs typeface="Arial" panose="020B0604020202020204" pitchFamily="34" charset="0"/>
              </a:rPr>
              <a:t>Le déroulement de  l’épreuve : </a:t>
            </a:r>
          </a:p>
          <a:p>
            <a:pPr lvl="0" defTabSz="914400" fontAlgn="auto">
              <a:spcBef>
                <a:spcPts val="0"/>
              </a:spcBef>
              <a:spcAft>
                <a:spcPts val="0"/>
              </a:spcAft>
            </a:pPr>
            <a:endParaRPr lang="en-US" sz="1600" dirty="0">
              <a:solidFill>
                <a:srgbClr val="002060"/>
              </a:solidFill>
              <a:latin typeface="Marianne"/>
            </a:endParaRPr>
          </a:p>
          <a:p>
            <a:pPr marL="285750" lvl="0" indent="-285750" algn="just" defTabSz="914400" fontAlgn="auto">
              <a:spcBef>
                <a:spcPts val="0"/>
              </a:spcBef>
              <a:spcAft>
                <a:spcPts val="0"/>
              </a:spcAft>
              <a:buFont typeface="Arial" panose="020B0604020202020204" pitchFamily="34" charset="0"/>
              <a:buChar char="•"/>
            </a:pPr>
            <a:r>
              <a:rPr lang="en-US" sz="1600" dirty="0">
                <a:solidFill>
                  <a:srgbClr val="002060"/>
                </a:solidFill>
                <a:latin typeface="Marianne"/>
              </a:rPr>
              <a:t>l’épreuve </a:t>
            </a:r>
            <a:r>
              <a:rPr lang="en-US" sz="1600" dirty="0" err="1">
                <a:solidFill>
                  <a:srgbClr val="002060"/>
                </a:solidFill>
                <a:latin typeface="Marianne"/>
              </a:rPr>
              <a:t>orale</a:t>
            </a:r>
            <a:r>
              <a:rPr lang="en-US" sz="1600" dirty="0">
                <a:solidFill>
                  <a:srgbClr val="002060"/>
                </a:solidFill>
                <a:latin typeface="Marianne"/>
              </a:rPr>
              <a:t> </a:t>
            </a:r>
            <a:r>
              <a:rPr lang="en-US" sz="1600" dirty="0" err="1">
                <a:solidFill>
                  <a:srgbClr val="002060"/>
                </a:solidFill>
                <a:latin typeface="Marianne"/>
              </a:rPr>
              <a:t>d’une</a:t>
            </a:r>
            <a:r>
              <a:rPr lang="en-US" sz="1600" dirty="0">
                <a:solidFill>
                  <a:srgbClr val="002060"/>
                </a:solidFill>
                <a:latin typeface="Marianne"/>
              </a:rPr>
              <a:t> durée </a:t>
            </a:r>
            <a:r>
              <a:rPr lang="en-US" sz="1600" dirty="0" err="1">
                <a:solidFill>
                  <a:srgbClr val="002060"/>
                </a:solidFill>
                <a:latin typeface="Marianne"/>
              </a:rPr>
              <a:t>maximale</a:t>
            </a:r>
            <a:r>
              <a:rPr lang="en-US" sz="1600" dirty="0">
                <a:solidFill>
                  <a:srgbClr val="002060"/>
                </a:solidFill>
                <a:latin typeface="Marianne"/>
              </a:rPr>
              <a:t> de 10 minutes</a:t>
            </a:r>
            <a:r>
              <a:rPr lang="fr-FR" sz="1600" dirty="0">
                <a:solidFill>
                  <a:srgbClr val="002060"/>
                </a:solidFill>
                <a:latin typeface="Marianne"/>
              </a:rPr>
              <a:t> </a:t>
            </a:r>
          </a:p>
          <a:p>
            <a:pPr marL="285750" lvl="0" indent="-285750" algn="just" defTabSz="914400" fontAlgn="auto">
              <a:spcBef>
                <a:spcPts val="0"/>
              </a:spcBef>
              <a:spcAft>
                <a:spcPts val="0"/>
              </a:spcAft>
              <a:buFont typeface="Arial" panose="020B0604020202020204" pitchFamily="34" charset="0"/>
              <a:buChar char="•"/>
            </a:pPr>
            <a:endParaRPr lang="fr-FR" sz="1600" dirty="0">
              <a:solidFill>
                <a:srgbClr val="002060"/>
              </a:solidFill>
              <a:latin typeface="Marianne"/>
            </a:endParaRPr>
          </a:p>
          <a:p>
            <a:pPr marL="285750" lvl="0" indent="-285750" algn="just" defTabSz="914400" fontAlgn="auto">
              <a:spcBef>
                <a:spcPts val="0"/>
              </a:spcBef>
              <a:spcAft>
                <a:spcPts val="0"/>
              </a:spcAft>
              <a:buFont typeface="Arial" panose="020B0604020202020204" pitchFamily="34" charset="0"/>
              <a:buChar char="•"/>
            </a:pPr>
            <a:r>
              <a:rPr lang="en-US" sz="1600" dirty="0">
                <a:solidFill>
                  <a:srgbClr val="002060"/>
                </a:solidFill>
                <a:latin typeface="Marianne"/>
              </a:rPr>
              <a:t>le </a:t>
            </a:r>
            <a:r>
              <a:rPr lang="en-US" sz="1600" dirty="0" err="1">
                <a:solidFill>
                  <a:srgbClr val="002060"/>
                </a:solidFill>
                <a:latin typeface="Marianne"/>
              </a:rPr>
              <a:t>candidat</a:t>
            </a:r>
            <a:r>
              <a:rPr lang="en-US" sz="1600" dirty="0">
                <a:solidFill>
                  <a:srgbClr val="002060"/>
                </a:solidFill>
                <a:latin typeface="Marianne"/>
              </a:rPr>
              <a:t> expose </a:t>
            </a:r>
            <a:r>
              <a:rPr lang="en-US" sz="1600" dirty="0" err="1">
                <a:solidFill>
                  <a:srgbClr val="002060"/>
                </a:solidFill>
                <a:latin typeface="Marianne"/>
              </a:rPr>
              <a:t>puis</a:t>
            </a:r>
            <a:r>
              <a:rPr lang="en-US" sz="1600" dirty="0">
                <a:solidFill>
                  <a:srgbClr val="002060"/>
                </a:solidFill>
                <a:latin typeface="Marianne"/>
              </a:rPr>
              <a:t> le </a:t>
            </a:r>
            <a:r>
              <a:rPr lang="en-US" sz="1600" dirty="0" err="1">
                <a:solidFill>
                  <a:srgbClr val="002060"/>
                </a:solidFill>
                <a:latin typeface="Marianne"/>
              </a:rPr>
              <a:t>professeur</a:t>
            </a:r>
            <a:r>
              <a:rPr lang="en-US" sz="1600" dirty="0">
                <a:solidFill>
                  <a:srgbClr val="002060"/>
                </a:solidFill>
                <a:latin typeface="Marianne"/>
              </a:rPr>
              <a:t> </a:t>
            </a:r>
            <a:r>
              <a:rPr lang="en-US" sz="1600" dirty="0" err="1">
                <a:solidFill>
                  <a:srgbClr val="002060"/>
                </a:solidFill>
                <a:latin typeface="Marianne"/>
              </a:rPr>
              <a:t>questionne</a:t>
            </a:r>
            <a:r>
              <a:rPr lang="fr-FR" sz="1600" dirty="0">
                <a:solidFill>
                  <a:srgbClr val="002060"/>
                </a:solidFill>
                <a:latin typeface="Marianne"/>
              </a:rPr>
              <a:t> </a:t>
            </a:r>
          </a:p>
          <a:p>
            <a:pPr marL="285750" lvl="0" indent="-285750" algn="just" defTabSz="914400" fontAlgn="auto">
              <a:spcBef>
                <a:spcPts val="0"/>
              </a:spcBef>
              <a:spcAft>
                <a:spcPts val="0"/>
              </a:spcAft>
              <a:buFont typeface="Arial" panose="020B0604020202020204" pitchFamily="34" charset="0"/>
              <a:buChar char="•"/>
            </a:pPr>
            <a:endParaRPr lang="fr-FR" sz="1600" dirty="0">
              <a:solidFill>
                <a:srgbClr val="002060"/>
              </a:solidFill>
              <a:latin typeface="Marianne"/>
            </a:endParaRPr>
          </a:p>
          <a:p>
            <a:pPr marL="285750" lvl="0" indent="-285750" algn="just" defTabSz="914400" fontAlgn="auto">
              <a:spcBef>
                <a:spcPts val="0"/>
              </a:spcBef>
              <a:spcAft>
                <a:spcPts val="0"/>
              </a:spcAft>
              <a:buFont typeface="Arial" panose="020B0604020202020204" pitchFamily="34" charset="0"/>
              <a:buChar char="•"/>
            </a:pPr>
            <a:r>
              <a:rPr lang="en-US" sz="1600" dirty="0">
                <a:solidFill>
                  <a:srgbClr val="002060"/>
                </a:solidFill>
                <a:latin typeface="Marianne"/>
              </a:rPr>
              <a:t>pas de durée </a:t>
            </a:r>
            <a:r>
              <a:rPr lang="en-US" sz="1600" dirty="0" err="1">
                <a:solidFill>
                  <a:srgbClr val="002060"/>
                </a:solidFill>
                <a:latin typeface="Marianne"/>
              </a:rPr>
              <a:t>prescrite</a:t>
            </a:r>
            <a:r>
              <a:rPr lang="en-US" sz="1600" dirty="0">
                <a:solidFill>
                  <a:srgbClr val="002060"/>
                </a:solidFill>
                <a:latin typeface="Marianne"/>
              </a:rPr>
              <a:t> pour </a:t>
            </a:r>
            <a:r>
              <a:rPr lang="en-US" sz="1600" dirty="0" err="1">
                <a:solidFill>
                  <a:srgbClr val="002060"/>
                </a:solidFill>
                <a:latin typeface="Marianne"/>
              </a:rPr>
              <a:t>chacun</a:t>
            </a:r>
            <a:r>
              <a:rPr lang="en-US" sz="1600" dirty="0">
                <a:solidFill>
                  <a:srgbClr val="002060"/>
                </a:solidFill>
                <a:latin typeface="Marianne"/>
              </a:rPr>
              <a:t> de </a:t>
            </a:r>
            <a:r>
              <a:rPr lang="en-US" sz="1600" dirty="0" err="1">
                <a:solidFill>
                  <a:srgbClr val="002060"/>
                </a:solidFill>
                <a:latin typeface="Marianne"/>
              </a:rPr>
              <a:t>ces</a:t>
            </a:r>
            <a:r>
              <a:rPr lang="en-US" sz="1600" dirty="0">
                <a:solidFill>
                  <a:srgbClr val="002060"/>
                </a:solidFill>
                <a:latin typeface="Marianne"/>
              </a:rPr>
              <a:t> deux temps</a:t>
            </a:r>
            <a:r>
              <a:rPr lang="fr-FR" sz="1600" dirty="0">
                <a:solidFill>
                  <a:srgbClr val="002060"/>
                </a:solidFill>
                <a:latin typeface="Marianne"/>
              </a:rPr>
              <a:t> : </a:t>
            </a:r>
            <a:r>
              <a:rPr lang="en-US" sz="1600" dirty="0" err="1">
                <a:solidFill>
                  <a:srgbClr val="002060"/>
                </a:solidFill>
                <a:latin typeface="Marianne"/>
              </a:rPr>
              <a:t>prise</a:t>
            </a:r>
            <a:r>
              <a:rPr lang="en-US" sz="1600" dirty="0">
                <a:solidFill>
                  <a:srgbClr val="002060"/>
                </a:solidFill>
                <a:latin typeface="Marianne"/>
              </a:rPr>
              <a:t> de parole </a:t>
            </a:r>
            <a:r>
              <a:rPr lang="en-US" sz="1600" dirty="0" err="1">
                <a:solidFill>
                  <a:srgbClr val="002060"/>
                </a:solidFill>
                <a:latin typeface="Marianne"/>
              </a:rPr>
              <a:t>initiale</a:t>
            </a:r>
            <a:r>
              <a:rPr lang="en-US" sz="1600" dirty="0">
                <a:solidFill>
                  <a:srgbClr val="002060"/>
                </a:solidFill>
                <a:latin typeface="Marianne"/>
              </a:rPr>
              <a:t> de </a:t>
            </a:r>
            <a:r>
              <a:rPr lang="en-US" sz="1600" dirty="0" err="1">
                <a:solidFill>
                  <a:srgbClr val="002060"/>
                </a:solidFill>
                <a:latin typeface="Marianne"/>
              </a:rPr>
              <a:t>l’élève</a:t>
            </a:r>
            <a:r>
              <a:rPr lang="en-US" sz="1600" dirty="0">
                <a:solidFill>
                  <a:srgbClr val="002060"/>
                </a:solidFill>
                <a:latin typeface="Marianne"/>
              </a:rPr>
              <a:t> </a:t>
            </a:r>
            <a:r>
              <a:rPr lang="en-US" sz="1600" dirty="0" err="1">
                <a:solidFill>
                  <a:srgbClr val="002060"/>
                </a:solidFill>
                <a:latin typeface="Marianne"/>
              </a:rPr>
              <a:t>peut</a:t>
            </a:r>
            <a:r>
              <a:rPr lang="en-US" sz="1600" dirty="0">
                <a:solidFill>
                  <a:srgbClr val="002060"/>
                </a:solidFill>
                <a:latin typeface="Marianne"/>
              </a:rPr>
              <a:t> </a:t>
            </a:r>
            <a:r>
              <a:rPr lang="en-US" sz="1600" dirty="0" err="1">
                <a:solidFill>
                  <a:srgbClr val="002060"/>
                </a:solidFill>
                <a:latin typeface="Marianne"/>
              </a:rPr>
              <a:t>être</a:t>
            </a:r>
            <a:r>
              <a:rPr lang="en-US" sz="1600" dirty="0">
                <a:solidFill>
                  <a:srgbClr val="002060"/>
                </a:solidFill>
                <a:latin typeface="Marianne"/>
              </a:rPr>
              <a:t> </a:t>
            </a:r>
            <a:r>
              <a:rPr lang="en-US" sz="1600" dirty="0" err="1">
                <a:solidFill>
                  <a:srgbClr val="002060"/>
                </a:solidFill>
                <a:latin typeface="Marianne"/>
              </a:rPr>
              <a:t>brève</a:t>
            </a:r>
            <a:r>
              <a:rPr lang="en-US" sz="1600" dirty="0">
                <a:solidFill>
                  <a:srgbClr val="002060"/>
                </a:solidFill>
                <a:latin typeface="Marianne"/>
              </a:rPr>
              <a:t>, à </a:t>
            </a:r>
            <a:r>
              <a:rPr lang="en-US" sz="1600" dirty="0" err="1">
                <a:solidFill>
                  <a:srgbClr val="002060"/>
                </a:solidFill>
                <a:latin typeface="Marianne"/>
              </a:rPr>
              <a:t>l’examinateur</a:t>
            </a:r>
            <a:r>
              <a:rPr lang="en-US" sz="1600" dirty="0">
                <a:solidFill>
                  <a:srgbClr val="002060"/>
                </a:solidFill>
                <a:latin typeface="Marianne"/>
              </a:rPr>
              <a:t> de </a:t>
            </a:r>
            <a:r>
              <a:rPr lang="en-US" sz="1600" dirty="0" err="1">
                <a:solidFill>
                  <a:srgbClr val="002060"/>
                </a:solidFill>
                <a:latin typeface="Marianne"/>
              </a:rPr>
              <a:t>vérifier</a:t>
            </a:r>
            <a:r>
              <a:rPr lang="en-US" sz="1600" dirty="0">
                <a:solidFill>
                  <a:srgbClr val="002060"/>
                </a:solidFill>
                <a:latin typeface="Marianne"/>
              </a:rPr>
              <a:t> par son </a:t>
            </a:r>
            <a:r>
              <a:rPr lang="en-US" sz="1600" dirty="0" err="1">
                <a:solidFill>
                  <a:srgbClr val="002060"/>
                </a:solidFill>
                <a:latin typeface="Marianne"/>
              </a:rPr>
              <a:t>questionnement</a:t>
            </a:r>
            <a:r>
              <a:rPr lang="en-US" sz="1600" dirty="0">
                <a:solidFill>
                  <a:srgbClr val="002060"/>
                </a:solidFill>
                <a:latin typeface="Marianne"/>
              </a:rPr>
              <a:t> les acquis du </a:t>
            </a:r>
            <a:r>
              <a:rPr lang="en-US" sz="1600" dirty="0" err="1">
                <a:solidFill>
                  <a:srgbClr val="002060"/>
                </a:solidFill>
                <a:latin typeface="Marianne"/>
              </a:rPr>
              <a:t>candidat</a:t>
            </a:r>
            <a:r>
              <a:rPr lang="fr-FR" sz="1600" dirty="0">
                <a:solidFill>
                  <a:srgbClr val="002060"/>
                </a:solidFill>
                <a:latin typeface="Marianne"/>
              </a:rPr>
              <a:t> </a:t>
            </a:r>
          </a:p>
          <a:p>
            <a:pPr marL="285750" lvl="0" indent="-285750" algn="just" defTabSz="914400" fontAlgn="auto">
              <a:spcBef>
                <a:spcPts val="0"/>
              </a:spcBef>
              <a:spcAft>
                <a:spcPts val="0"/>
              </a:spcAft>
              <a:buFont typeface="Arial" panose="020B0604020202020204" pitchFamily="34" charset="0"/>
              <a:buChar char="•"/>
            </a:pPr>
            <a:endParaRPr lang="fr-FR" sz="1600" dirty="0">
              <a:solidFill>
                <a:srgbClr val="002060"/>
              </a:solidFill>
              <a:latin typeface="Marianne"/>
            </a:endParaRPr>
          </a:p>
          <a:p>
            <a:pPr marL="285750" lvl="0" indent="-285750" algn="just" defTabSz="914400" fontAlgn="auto">
              <a:spcBef>
                <a:spcPts val="0"/>
              </a:spcBef>
              <a:spcAft>
                <a:spcPts val="0"/>
              </a:spcAft>
              <a:buFont typeface="Arial" panose="020B0604020202020204" pitchFamily="34" charset="0"/>
              <a:buChar char="•"/>
            </a:pPr>
            <a:r>
              <a:rPr lang="en-US" sz="1600" dirty="0" err="1">
                <a:solidFill>
                  <a:srgbClr val="002060"/>
                </a:solidFill>
                <a:latin typeface="Marianne"/>
              </a:rPr>
              <a:t>Évaluation</a:t>
            </a:r>
            <a:r>
              <a:rPr lang="en-US" sz="1600" dirty="0">
                <a:solidFill>
                  <a:srgbClr val="002060"/>
                </a:solidFill>
                <a:latin typeface="Marianne"/>
              </a:rPr>
              <a:t> </a:t>
            </a:r>
            <a:r>
              <a:rPr lang="en-US" sz="1600" dirty="0" err="1">
                <a:solidFill>
                  <a:srgbClr val="002060"/>
                </a:solidFill>
                <a:latin typeface="Marianne"/>
              </a:rPr>
              <a:t>globale</a:t>
            </a:r>
            <a:r>
              <a:rPr lang="en-US" sz="1600" dirty="0">
                <a:solidFill>
                  <a:srgbClr val="002060"/>
                </a:solidFill>
                <a:latin typeface="Marianne"/>
              </a:rPr>
              <a:t>, </a:t>
            </a:r>
            <a:r>
              <a:rPr lang="en-US" sz="1600" dirty="0" err="1">
                <a:solidFill>
                  <a:srgbClr val="002060"/>
                </a:solidFill>
                <a:latin typeface="Marianne"/>
              </a:rPr>
              <a:t>aucune</a:t>
            </a:r>
            <a:r>
              <a:rPr lang="en-US" sz="1600" dirty="0">
                <a:solidFill>
                  <a:srgbClr val="002060"/>
                </a:solidFill>
                <a:latin typeface="Marianne"/>
              </a:rPr>
              <a:t> </a:t>
            </a:r>
            <a:r>
              <a:rPr lang="en-US" sz="1600" dirty="0" err="1">
                <a:solidFill>
                  <a:srgbClr val="002060"/>
                </a:solidFill>
                <a:latin typeface="Marianne"/>
              </a:rPr>
              <a:t>répartition</a:t>
            </a:r>
            <a:r>
              <a:rPr lang="en-US" sz="1600" dirty="0">
                <a:solidFill>
                  <a:srgbClr val="002060"/>
                </a:solidFill>
                <a:latin typeface="Marianne"/>
              </a:rPr>
              <a:t> des points </a:t>
            </a:r>
            <a:r>
              <a:rPr lang="en-US" sz="1600" dirty="0" err="1">
                <a:solidFill>
                  <a:srgbClr val="002060"/>
                </a:solidFill>
                <a:latin typeface="Marianne"/>
              </a:rPr>
              <a:t>prévue</a:t>
            </a:r>
            <a:r>
              <a:rPr lang="en-US" sz="1600" dirty="0">
                <a:solidFill>
                  <a:srgbClr val="002060"/>
                </a:solidFill>
                <a:latin typeface="Marianne"/>
              </a:rPr>
              <a:t> entre </a:t>
            </a:r>
            <a:r>
              <a:rPr lang="en-US" sz="1600" dirty="0" err="1">
                <a:solidFill>
                  <a:srgbClr val="002060"/>
                </a:solidFill>
                <a:latin typeface="Marianne"/>
              </a:rPr>
              <a:t>chaque</a:t>
            </a:r>
            <a:r>
              <a:rPr lang="en-US" sz="1600" dirty="0">
                <a:solidFill>
                  <a:srgbClr val="002060"/>
                </a:solidFill>
                <a:latin typeface="Marianne"/>
              </a:rPr>
              <a:t> temps de l’épreuve.</a:t>
            </a:r>
            <a:r>
              <a:rPr lang="fr-FR" sz="1600" dirty="0">
                <a:solidFill>
                  <a:srgbClr val="002060"/>
                </a:solidFill>
                <a:latin typeface="Marianne"/>
              </a:rPr>
              <a:t> </a:t>
            </a:r>
            <a:endParaRPr lang="en-US" sz="1600" dirty="0">
              <a:solidFill>
                <a:srgbClr val="002060"/>
              </a:solidFill>
              <a:latin typeface="Marianne"/>
            </a:endParaRPr>
          </a:p>
        </p:txBody>
      </p:sp>
      <p:sp>
        <p:nvSpPr>
          <p:cNvPr id="7" name="Rectangle 6">
            <a:extLst>
              <a:ext uri="{FF2B5EF4-FFF2-40B4-BE49-F238E27FC236}">
                <a16:creationId xmlns:a16="http://schemas.microsoft.com/office/drawing/2014/main" id="{F7C16C41-BD7E-462F-8E9E-B17236A6981D}"/>
              </a:ext>
            </a:extLst>
          </p:cNvPr>
          <p:cNvSpPr/>
          <p:nvPr/>
        </p:nvSpPr>
        <p:spPr>
          <a:xfrm>
            <a:off x="1435309" y="240001"/>
            <a:ext cx="4695668" cy="1261884"/>
          </a:xfrm>
          <a:prstGeom prst="rect">
            <a:avLst/>
          </a:prstGeom>
        </p:spPr>
        <p:txBody>
          <a:bodyPr wrap="square">
            <a:spAutoFit/>
          </a:bodyPr>
          <a:lstStyle/>
          <a:p>
            <a:pPr lvl="0"/>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L’épreuve ponctuelle à l’oral</a:t>
            </a:r>
          </a:p>
          <a:p>
            <a:pPr lvl="0"/>
            <a:endParaRPr lang="fr-FR" dirty="0">
              <a:solidFill>
                <a:srgbClr val="002060"/>
              </a:solidFill>
              <a:latin typeface="Arial" panose="020B0604020202020204" pitchFamily="34" charset="0"/>
              <a:cs typeface="Arial" panose="020B0604020202020204" pitchFamily="34" charset="0"/>
            </a:endParaRPr>
          </a:p>
          <a:p>
            <a:pPr lvl="0"/>
            <a:r>
              <a:rPr lang="fr-FR" b="1" dirty="0">
                <a:solidFill>
                  <a:srgbClr val="002060"/>
                </a:solidFill>
                <a:latin typeface="Arial" panose="020B0604020202020204" pitchFamily="34" charset="0"/>
                <a:cs typeface="Arial" panose="020B0604020202020204" pitchFamily="34" charset="0"/>
              </a:rPr>
              <a:t>Quelques préconisations</a:t>
            </a:r>
            <a:endParaRPr lang="fr-FR" b="1"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95688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908DA8-2933-4DB7-AF35-EA0418E150C8}"/>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5CC1AA67-16F1-4018-BBB6-343B8EF40826}"/>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57E1C75C-83D3-4D2D-BDC8-490C0626D848}"/>
              </a:ext>
            </a:extLst>
          </p:cNvPr>
          <p:cNvSpPr/>
          <p:nvPr/>
        </p:nvSpPr>
        <p:spPr>
          <a:xfrm>
            <a:off x="2053652" y="344001"/>
            <a:ext cx="6633148" cy="1754326"/>
          </a:xfrm>
          <a:prstGeom prst="rect">
            <a:avLst/>
          </a:prstGeom>
        </p:spPr>
        <p:txBody>
          <a:bodyPr wrap="square">
            <a:spAutoFit/>
          </a:bodyPr>
          <a:lstStyle/>
          <a:p>
            <a:pPr lvl="0"/>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FC000"/>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L’épreuve ponctuelle à l’oral</a:t>
            </a:r>
          </a:p>
          <a:p>
            <a:pPr lvl="0"/>
            <a:endParaRPr lang="fr-FR" dirty="0">
              <a:solidFill>
                <a:srgbClr val="002060"/>
              </a:solidFill>
              <a:latin typeface="Arial" panose="020B0604020202020204" pitchFamily="34" charset="0"/>
              <a:cs typeface="Arial" panose="020B0604020202020204" pitchFamily="34" charset="0"/>
            </a:endParaRPr>
          </a:p>
          <a:p>
            <a:pPr lvl="0"/>
            <a:r>
              <a:rPr lang="fr-FR" b="1" dirty="0">
                <a:solidFill>
                  <a:srgbClr val="002060"/>
                </a:solidFill>
                <a:latin typeface="Arial" panose="020B0604020202020204" pitchFamily="34" charset="0"/>
                <a:cs typeface="Arial" panose="020B0604020202020204" pitchFamily="34" charset="0"/>
              </a:rPr>
              <a:t>Quelques préconisations : </a:t>
            </a:r>
            <a:r>
              <a:rPr lang="fr-FR" sz="1600" dirty="0">
                <a:solidFill>
                  <a:srgbClr val="002060"/>
                </a:solidFill>
                <a:latin typeface="Arial" panose="020B0604020202020204" pitchFamily="34" charset="0"/>
                <a:cs typeface="Arial" panose="020B0604020202020204" pitchFamily="34" charset="0"/>
              </a:rPr>
              <a:t>Le référencement des documents</a:t>
            </a:r>
          </a:p>
          <a:p>
            <a:pPr lvl="0"/>
            <a:endParaRPr lang="fr-FR" b="1" dirty="0">
              <a:solidFill>
                <a:srgbClr val="002060"/>
              </a:solidFill>
              <a:latin typeface="Arial" panose="020B0604020202020204" pitchFamily="34" charset="0"/>
              <a:cs typeface="Arial" panose="020B0604020202020204" pitchFamily="34" charset="0"/>
            </a:endParaRPr>
          </a:p>
          <a:p>
            <a:pPr lvl="0"/>
            <a:endParaRPr lang="fr-FR" sz="1400" b="1" dirty="0">
              <a:solidFill>
                <a:prstClr val="black"/>
              </a:solidFill>
              <a:latin typeface="Arial" panose="020B0604020202020204" pitchFamily="34" charset="0"/>
              <a:cs typeface="Arial" panose="020B0604020202020204" pitchFamily="34" charset="0"/>
            </a:endParaRPr>
          </a:p>
        </p:txBody>
      </p:sp>
      <p:graphicFrame>
        <p:nvGraphicFramePr>
          <p:cNvPr id="6" name="Diagramme 5">
            <a:extLst>
              <a:ext uri="{FF2B5EF4-FFF2-40B4-BE49-F238E27FC236}">
                <a16:creationId xmlns:a16="http://schemas.microsoft.com/office/drawing/2014/main" id="{5A72B233-9FB7-4442-A8D7-D4F5D3B832B7}"/>
              </a:ext>
            </a:extLst>
          </p:cNvPr>
          <p:cNvGraphicFramePr/>
          <p:nvPr>
            <p:extLst/>
          </p:nvPr>
        </p:nvGraphicFramePr>
        <p:xfrm>
          <a:off x="488504" y="1708880"/>
          <a:ext cx="8310722" cy="4560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8634466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E29E0C-D370-48B7-85FE-C342D4104882}"/>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9B76437A-C54D-4725-BDA6-1CEC1A4C00A9}"/>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pic>
        <p:nvPicPr>
          <p:cNvPr id="5" name="Image 4">
            <a:extLst>
              <a:ext uri="{FF2B5EF4-FFF2-40B4-BE49-F238E27FC236}">
                <a16:creationId xmlns:a16="http://schemas.microsoft.com/office/drawing/2014/main" id="{FF1AB23F-EC4C-40D7-ABCF-77C14D6C47A4}"/>
              </a:ext>
            </a:extLst>
          </p:cNvPr>
          <p:cNvPicPr>
            <a:picLocks noChangeAspect="1"/>
          </p:cNvPicPr>
          <p:nvPr/>
        </p:nvPicPr>
        <p:blipFill>
          <a:blip r:embed="rId2"/>
          <a:stretch>
            <a:fillRect/>
          </a:stretch>
        </p:blipFill>
        <p:spPr>
          <a:xfrm>
            <a:off x="912552" y="1704589"/>
            <a:ext cx="7056784" cy="4651761"/>
          </a:xfrm>
          <a:prstGeom prst="rect">
            <a:avLst/>
          </a:prstGeom>
        </p:spPr>
      </p:pic>
      <p:sp>
        <p:nvSpPr>
          <p:cNvPr id="6" name="Rectangle 5">
            <a:extLst>
              <a:ext uri="{FF2B5EF4-FFF2-40B4-BE49-F238E27FC236}">
                <a16:creationId xmlns:a16="http://schemas.microsoft.com/office/drawing/2014/main" id="{55A42C5D-4E25-4C77-9182-DE0D517883A6}"/>
              </a:ext>
            </a:extLst>
          </p:cNvPr>
          <p:cNvSpPr/>
          <p:nvPr/>
        </p:nvSpPr>
        <p:spPr>
          <a:xfrm>
            <a:off x="1792514" y="375400"/>
            <a:ext cx="4572000" cy="1015663"/>
          </a:xfrm>
          <a:prstGeom prst="rect">
            <a:avLst/>
          </a:prstGeom>
        </p:spPr>
        <p:txBody>
          <a:bodyPr>
            <a:spAutoFit/>
          </a:bodyPr>
          <a:lstStyle/>
          <a:p>
            <a:pPr lvl="0"/>
            <a:r>
              <a:rPr lang="fr-FR" altLang="fr-FR" sz="2000" b="1" dirty="0">
                <a:solidFill>
                  <a:srgbClr val="002060"/>
                </a:solidFill>
                <a:latin typeface="Arial" panose="020B0604020202020204" pitchFamily="34" charset="0"/>
                <a:cs typeface="Arial" panose="020B0604020202020204" pitchFamily="34" charset="0"/>
              </a:rPr>
              <a:t>Histoire-géographie et EMC </a:t>
            </a:r>
            <a:r>
              <a:rPr lang="fr-FR" altLang="fr-FR" sz="2000" b="1" dirty="0">
                <a:solidFill>
                  <a:srgbClr val="4F81BD">
                    <a:lumMod val="50000"/>
                  </a:srgbClr>
                </a:solidFill>
                <a:latin typeface="Arial" panose="020B0604020202020204" pitchFamily="34" charset="0"/>
                <a:cs typeface="Arial" panose="020B0604020202020204" pitchFamily="34" charset="0"/>
              </a:rPr>
              <a:t>en </a:t>
            </a:r>
            <a:r>
              <a:rPr lang="fr-FR" altLang="fr-FR" sz="2000" b="1" dirty="0">
                <a:solidFill>
                  <a:srgbClr val="F79646"/>
                </a:solidFill>
                <a:latin typeface="Arial" panose="020B0604020202020204" pitchFamily="34" charset="0"/>
                <a:cs typeface="Arial" panose="020B0604020202020204" pitchFamily="34" charset="0"/>
              </a:rPr>
              <a:t>CAP</a:t>
            </a:r>
            <a:r>
              <a:rPr lang="fr-FR" altLang="fr-FR" sz="2000" b="1" dirty="0">
                <a:solidFill>
                  <a:srgbClr val="4F81BD">
                    <a:lumMod val="50000"/>
                  </a:srgbClr>
                </a:solidFill>
                <a:latin typeface="Arial" panose="020B0604020202020204" pitchFamily="34" charset="0"/>
                <a:cs typeface="Arial" panose="020B0604020202020204" pitchFamily="34" charset="0"/>
              </a:rPr>
              <a:t> </a:t>
            </a:r>
            <a:r>
              <a:rPr lang="fr-FR" sz="2000" dirty="0">
                <a:solidFill>
                  <a:srgbClr val="002060"/>
                </a:solidFill>
                <a:latin typeface="Arial" panose="020B0604020202020204" pitchFamily="34" charset="0"/>
                <a:cs typeface="Arial" panose="020B0604020202020204" pitchFamily="34" charset="0"/>
              </a:rPr>
              <a:t/>
            </a:r>
            <a:br>
              <a:rPr lang="fr-FR" sz="2000" dirty="0">
                <a:solidFill>
                  <a:srgbClr val="002060"/>
                </a:solidFill>
                <a:latin typeface="Arial" panose="020B0604020202020204" pitchFamily="34" charset="0"/>
                <a:cs typeface="Arial" panose="020B0604020202020204" pitchFamily="34" charset="0"/>
              </a:rPr>
            </a:br>
            <a:r>
              <a:rPr lang="fr-FR" sz="2000" dirty="0">
                <a:solidFill>
                  <a:srgbClr val="002060"/>
                </a:solidFill>
                <a:latin typeface="Arial" panose="020B0604020202020204" pitchFamily="34" charset="0"/>
                <a:cs typeface="Arial" panose="020B0604020202020204" pitchFamily="34" charset="0"/>
              </a:rPr>
              <a:t>L’épreuve ponctuelle à l’oral</a:t>
            </a:r>
          </a:p>
          <a:p>
            <a:pPr lvl="0"/>
            <a:r>
              <a:rPr lang="fr-FR" sz="2000" dirty="0">
                <a:solidFill>
                  <a:srgbClr val="002060"/>
                </a:solidFill>
                <a:latin typeface="Arial" panose="020B0604020202020204" pitchFamily="34" charset="0"/>
                <a:cs typeface="Arial" panose="020B0604020202020204" pitchFamily="34" charset="0"/>
              </a:rPr>
              <a:t>Grille d’évaluation</a:t>
            </a:r>
          </a:p>
        </p:txBody>
      </p:sp>
    </p:spTree>
    <p:extLst>
      <p:ext uri="{BB962C8B-B14F-4D97-AF65-F5344CB8AC3E}">
        <p14:creationId xmlns:p14="http://schemas.microsoft.com/office/powerpoint/2010/main" val="33310662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5AB74DD-B99A-4E33-BD08-B1F815F2A5F7}"/>
              </a:ext>
            </a:extLst>
          </p:cNvPr>
          <p:cNvSpPr>
            <a:spLocks noGrp="1"/>
          </p:cNvSpPr>
          <p:nvPr>
            <p:ph type="title"/>
          </p:nvPr>
        </p:nvSpPr>
        <p:spPr/>
        <p:txBody>
          <a:bodyPr/>
          <a:lstStyle/>
          <a:p>
            <a:endParaRPr lang="fr-FR"/>
          </a:p>
        </p:txBody>
      </p:sp>
      <p:sp>
        <p:nvSpPr>
          <p:cNvPr id="3" name="Espace réservé du texte 2">
            <a:extLst>
              <a:ext uri="{FF2B5EF4-FFF2-40B4-BE49-F238E27FC236}">
                <a16:creationId xmlns:a16="http://schemas.microsoft.com/office/drawing/2014/main" id="{541A9672-D05C-4D25-8EAB-947225D93285}"/>
              </a:ext>
            </a:extLst>
          </p:cNvPr>
          <p:cNvSpPr>
            <a:spLocks noGrp="1"/>
          </p:cNvSpPr>
          <p:nvPr>
            <p:ph type="body" sz="quarter" idx="13"/>
          </p:nvPr>
        </p:nvSpPr>
        <p:spPr>
          <a:xfrm>
            <a:off x="490628" y="1473431"/>
            <a:ext cx="8424000" cy="3766225"/>
          </a:xfrm>
        </p:spPr>
        <p:txBody>
          <a:bodyPr/>
          <a:lstStyle/>
          <a:p>
            <a:pPr marL="0" indent="0">
              <a:buNone/>
            </a:pPr>
            <a:r>
              <a:rPr lang="fr-FR" sz="2000" dirty="0" smtClean="0"/>
              <a:t>tous </a:t>
            </a:r>
            <a:r>
              <a:rPr lang="fr-FR" sz="2000" dirty="0"/>
              <a:t>les </a:t>
            </a:r>
            <a:r>
              <a:rPr lang="fr-FR" sz="2000" dirty="0" smtClean="0"/>
              <a:t>candidats (apprentis et scolaires)  </a:t>
            </a:r>
            <a:r>
              <a:rPr lang="fr-FR" sz="2000" cap="none" dirty="0"/>
              <a:t>du baccalauréat professionnel passent une épreuve ponctuelle </a:t>
            </a:r>
            <a:r>
              <a:rPr lang="fr-FR" sz="2000" cap="none" dirty="0">
                <a:latin typeface="Times New Roman" panose="02020603050405020304" pitchFamily="18" charset="0"/>
                <a:ea typeface="Times New Roman" panose="02020603050405020304" pitchFamily="18" charset="0"/>
              </a:rPr>
              <a:t>de </a:t>
            </a:r>
            <a:r>
              <a:rPr lang="fr-FR" sz="2000" dirty="0">
                <a:latin typeface="Times New Roman" panose="02020603050405020304" pitchFamily="18" charset="0"/>
                <a:ea typeface="Times New Roman" panose="02020603050405020304" pitchFamily="18" charset="0"/>
              </a:rPr>
              <a:t>français, histoire-géographie et enseignement moral et civique (coefficient 5) </a:t>
            </a:r>
            <a:r>
              <a:rPr lang="fr-FR" sz="2000" cap="none" dirty="0">
                <a:latin typeface="Times New Roman" panose="02020603050405020304" pitchFamily="18" charset="0"/>
                <a:ea typeface="Times New Roman" panose="02020603050405020304" pitchFamily="18" charset="0"/>
              </a:rPr>
              <a:t>comportant deux sous-épreuves correspondant chacune à une unité :</a:t>
            </a:r>
          </a:p>
          <a:p>
            <a:pPr marL="0" indent="0">
              <a:buNone/>
            </a:pPr>
            <a:r>
              <a:rPr lang="fr-FR" sz="2000" cap="none" dirty="0">
                <a:latin typeface="Times New Roman" panose="02020603050405020304" pitchFamily="18" charset="0"/>
                <a:ea typeface="Times New Roman" panose="02020603050405020304" pitchFamily="18" charset="0"/>
              </a:rPr>
              <a:t/>
            </a:r>
            <a:br>
              <a:rPr lang="fr-FR" sz="2000" cap="none" dirty="0">
                <a:latin typeface="Times New Roman" panose="02020603050405020304" pitchFamily="18" charset="0"/>
                <a:ea typeface="Times New Roman" panose="02020603050405020304" pitchFamily="18" charset="0"/>
              </a:rPr>
            </a:br>
            <a:r>
              <a:rPr lang="fr-FR" sz="2000" cap="none" dirty="0">
                <a:latin typeface="Times New Roman" panose="02020603050405020304" pitchFamily="18" charset="0"/>
                <a:ea typeface="Times New Roman" panose="02020603050405020304" pitchFamily="18" charset="0"/>
              </a:rPr>
              <a:t>- une sous-épreuve, unité de français : coefficient 2,5 ;</a:t>
            </a:r>
            <a:br>
              <a:rPr lang="fr-FR" sz="2000" cap="none" dirty="0">
                <a:latin typeface="Times New Roman" panose="02020603050405020304" pitchFamily="18" charset="0"/>
                <a:ea typeface="Times New Roman" panose="02020603050405020304" pitchFamily="18" charset="0"/>
              </a:rPr>
            </a:br>
            <a:r>
              <a:rPr lang="fr-FR" sz="2000" cap="none" dirty="0">
                <a:latin typeface="Times New Roman" panose="02020603050405020304" pitchFamily="18" charset="0"/>
                <a:ea typeface="Times New Roman" panose="02020603050405020304" pitchFamily="18" charset="0"/>
              </a:rPr>
              <a:t>- une sous-épreuve, unité d'histoire-géographie et enseignement moral et civique : coefficient 2,5</a:t>
            </a:r>
          </a:p>
          <a:p>
            <a:pPr marL="0" indent="0">
              <a:buNone/>
            </a:pPr>
            <a:endParaRPr lang="fr-FR" sz="2000" cap="none" dirty="0">
              <a:latin typeface="Times New Roman" panose="02020603050405020304" pitchFamily="18" charset="0"/>
            </a:endParaRPr>
          </a:p>
          <a:p>
            <a:pPr marL="0" indent="0">
              <a:buNone/>
            </a:pPr>
            <a:endParaRPr lang="fr-FR" sz="2000" cap="none" dirty="0"/>
          </a:p>
        </p:txBody>
      </p:sp>
      <p:sp>
        <p:nvSpPr>
          <p:cNvPr id="4" name="Espace réservé de la date 3">
            <a:extLst>
              <a:ext uri="{FF2B5EF4-FFF2-40B4-BE49-F238E27FC236}">
                <a16:creationId xmlns:a16="http://schemas.microsoft.com/office/drawing/2014/main" id="{A15B371F-489C-4A1F-95F5-36BBFC13149C}"/>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06D4B8B0-8493-4991-A6E8-5B3F403DFAAC}"/>
              </a:ext>
            </a:extLst>
          </p:cNvPr>
          <p:cNvSpPr/>
          <p:nvPr/>
        </p:nvSpPr>
        <p:spPr>
          <a:xfrm>
            <a:off x="1748971" y="408970"/>
            <a:ext cx="6814458" cy="830997"/>
          </a:xfrm>
          <a:prstGeom prst="rect">
            <a:avLst/>
          </a:prstGeom>
        </p:spPr>
        <p:txBody>
          <a:bodyPr wrap="square">
            <a:spAutoFit/>
          </a:bodyPr>
          <a:lstStyle/>
          <a:p>
            <a:r>
              <a:rPr lang="fr-FR" altLang="fr-FR" sz="2400" b="1" dirty="0">
                <a:solidFill>
                  <a:srgbClr val="4F81BD">
                    <a:lumMod val="50000"/>
                  </a:srgbClr>
                </a:solidFill>
                <a:latin typeface="Marianne" panose="02000000000000000000" pitchFamily="50" charset="0"/>
                <a:ea typeface="+mj-ea"/>
                <a:cs typeface="+mj-cs"/>
              </a:rPr>
              <a:t>Lettres et Histoire-Géographie EMC</a:t>
            </a:r>
            <a:br>
              <a:rPr lang="fr-FR" altLang="fr-FR" sz="2400" b="1" dirty="0">
                <a:solidFill>
                  <a:srgbClr val="4F81BD">
                    <a:lumMod val="50000"/>
                  </a:srgbClr>
                </a:solidFill>
                <a:latin typeface="Marianne" panose="02000000000000000000" pitchFamily="50" charset="0"/>
                <a:ea typeface="+mj-ea"/>
                <a:cs typeface="+mj-cs"/>
              </a:rPr>
            </a:br>
            <a:r>
              <a:rPr lang="fr-FR" altLang="fr-FR" sz="2400" b="1" dirty="0">
                <a:solidFill>
                  <a:srgbClr val="4F81BD">
                    <a:lumMod val="50000"/>
                  </a:srgbClr>
                </a:solidFill>
                <a:latin typeface="Marianne" panose="02000000000000000000" pitchFamily="50" charset="0"/>
                <a:ea typeface="+mj-ea"/>
                <a:cs typeface="+mj-cs"/>
              </a:rPr>
              <a:t>Modalités d’évaluation en </a:t>
            </a:r>
            <a:r>
              <a:rPr lang="fr-FR" altLang="fr-FR" sz="2400" b="1" dirty="0">
                <a:solidFill>
                  <a:srgbClr val="FFC000"/>
                </a:solidFill>
                <a:latin typeface="Marianne" panose="02000000000000000000" pitchFamily="50" charset="0"/>
                <a:ea typeface="+mj-ea"/>
                <a:cs typeface="+mj-cs"/>
              </a:rPr>
              <a:t>BAC PRO et BMA</a:t>
            </a:r>
            <a:endParaRPr lang="fr-FR" dirty="0">
              <a:solidFill>
                <a:srgbClr val="FFC000"/>
              </a:solidFill>
            </a:endParaRPr>
          </a:p>
        </p:txBody>
      </p:sp>
      <p:pic>
        <p:nvPicPr>
          <p:cNvPr id="6" name="Image 5">
            <a:extLst>
              <a:ext uri="{FF2B5EF4-FFF2-40B4-BE49-F238E27FC236}">
                <a16:creationId xmlns:a16="http://schemas.microsoft.com/office/drawing/2014/main" id="{8FC8CDDC-9E6D-4FEF-888E-7E29E7FCE2A0}"/>
              </a:ext>
            </a:extLst>
          </p:cNvPr>
          <p:cNvPicPr>
            <a:picLocks noChangeAspect="1"/>
          </p:cNvPicPr>
          <p:nvPr/>
        </p:nvPicPr>
        <p:blipFill>
          <a:blip r:embed="rId2"/>
          <a:stretch>
            <a:fillRect/>
          </a:stretch>
        </p:blipFill>
        <p:spPr>
          <a:xfrm>
            <a:off x="2670193" y="5239656"/>
            <a:ext cx="5748528" cy="882396"/>
          </a:xfrm>
          <a:prstGeom prst="rect">
            <a:avLst/>
          </a:prstGeom>
        </p:spPr>
      </p:pic>
      <p:sp>
        <p:nvSpPr>
          <p:cNvPr id="7" name="Rectangle 6">
            <a:extLst>
              <a:ext uri="{FF2B5EF4-FFF2-40B4-BE49-F238E27FC236}">
                <a16:creationId xmlns:a16="http://schemas.microsoft.com/office/drawing/2014/main" id="{1A59D47A-925F-4373-9A6B-465C6A4D39C8}"/>
              </a:ext>
            </a:extLst>
          </p:cNvPr>
          <p:cNvSpPr/>
          <p:nvPr/>
        </p:nvSpPr>
        <p:spPr>
          <a:xfrm>
            <a:off x="1022098" y="5014842"/>
            <a:ext cx="1453745" cy="1107210"/>
          </a:xfrm>
          <a:prstGeom prst="rect">
            <a:avLst/>
          </a:prstGeom>
          <a:blipFill dpi="0" rotWithShape="1">
            <a:blip r:embed="rId3">
              <a:extLst>
                <a:ext uri="{28A0092B-C50C-407E-A947-70E740481C1C}">
                  <a14:useLocalDpi xmlns:a14="http://schemas.microsoft.com/office/drawing/2010/main" val="0"/>
                </a:ext>
              </a:extLst>
            </a:blip>
            <a:srcRect/>
            <a:stretch>
              <a:fillRect l="7055" t="175" r="7055" b="16783"/>
            </a:stretch>
          </a:blipFill>
          <a:ln>
            <a:noFill/>
          </a:ln>
          <a:effectLst/>
        </p:spPr>
      </p:sp>
    </p:spTree>
    <p:extLst>
      <p:ext uri="{BB962C8B-B14F-4D97-AF65-F5344CB8AC3E}">
        <p14:creationId xmlns:p14="http://schemas.microsoft.com/office/powerpoint/2010/main" val="39850173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3CF4CF-30E4-4948-9CEE-6A77571AE95B}"/>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41BAA001-1D05-46C0-BABB-564FAF44FC06}"/>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2C3066E4-7759-44AA-9B2B-FC6FAA781BFC}"/>
              </a:ext>
            </a:extLst>
          </p:cNvPr>
          <p:cNvSpPr/>
          <p:nvPr/>
        </p:nvSpPr>
        <p:spPr>
          <a:xfrm>
            <a:off x="1836056" y="423484"/>
            <a:ext cx="6596743" cy="1200329"/>
          </a:xfrm>
          <a:prstGeom prst="rect">
            <a:avLst/>
          </a:prstGeom>
        </p:spPr>
        <p:txBody>
          <a:bodyPr wrap="square">
            <a:spAutoFit/>
          </a:bodyPr>
          <a:lstStyle/>
          <a:p>
            <a:pPr lvl="0"/>
            <a:r>
              <a:rPr lang="fr-FR" altLang="fr-FR" sz="2400" b="1" dirty="0">
                <a:solidFill>
                  <a:srgbClr val="4F81BD">
                    <a:lumMod val="50000"/>
                  </a:srgbClr>
                </a:solidFill>
                <a:latin typeface="Marianne" panose="02000000000000000000" pitchFamily="50" charset="0"/>
              </a:rPr>
              <a:t>Lettres et Histoire-Géographie EMC</a:t>
            </a:r>
            <a:br>
              <a:rPr lang="fr-FR" altLang="fr-FR" sz="2400" b="1" dirty="0">
                <a:solidFill>
                  <a:srgbClr val="4F81BD">
                    <a:lumMod val="50000"/>
                  </a:srgbClr>
                </a:solidFill>
                <a:latin typeface="Marianne" panose="02000000000000000000" pitchFamily="50" charset="0"/>
              </a:rPr>
            </a:br>
            <a:r>
              <a:rPr lang="fr-FR" altLang="fr-FR" sz="2400" b="1" dirty="0">
                <a:solidFill>
                  <a:srgbClr val="4F81BD">
                    <a:lumMod val="50000"/>
                  </a:srgbClr>
                </a:solidFill>
                <a:latin typeface="Marianne" panose="02000000000000000000" pitchFamily="50" charset="0"/>
              </a:rPr>
              <a:t>Modalités d’évaluation en </a:t>
            </a:r>
            <a:r>
              <a:rPr lang="fr-FR" altLang="fr-FR" sz="2400" b="1" dirty="0">
                <a:solidFill>
                  <a:srgbClr val="FFC000"/>
                </a:solidFill>
                <a:latin typeface="Marianne" panose="02000000000000000000" pitchFamily="50" charset="0"/>
              </a:rPr>
              <a:t>BAC PRO et BMA</a:t>
            </a:r>
          </a:p>
          <a:p>
            <a:pPr lvl="0"/>
            <a:r>
              <a:rPr lang="fr-FR" sz="2400" b="1" dirty="0">
                <a:latin typeface="Marianne" panose="02000000000000000000" pitchFamily="50" charset="0"/>
              </a:rPr>
              <a:t>Sous-épreuve ponctuelle de FRANCAIS</a:t>
            </a:r>
            <a:endParaRPr lang="fr-FR" dirty="0"/>
          </a:p>
        </p:txBody>
      </p:sp>
      <p:graphicFrame>
        <p:nvGraphicFramePr>
          <p:cNvPr id="6" name="Tableau 5">
            <a:extLst>
              <a:ext uri="{FF2B5EF4-FFF2-40B4-BE49-F238E27FC236}">
                <a16:creationId xmlns:a16="http://schemas.microsoft.com/office/drawing/2014/main" id="{3193294B-69B1-4FC8-B7FF-77A0A1F0042F}"/>
              </a:ext>
            </a:extLst>
          </p:cNvPr>
          <p:cNvGraphicFramePr>
            <a:graphicFrameLocks noGrp="1"/>
          </p:cNvGraphicFramePr>
          <p:nvPr>
            <p:extLst/>
          </p:nvPr>
        </p:nvGraphicFramePr>
        <p:xfrm>
          <a:off x="972454" y="1912724"/>
          <a:ext cx="7496629" cy="3961349"/>
        </p:xfrm>
        <a:graphic>
          <a:graphicData uri="http://schemas.openxmlformats.org/drawingml/2006/table">
            <a:tbl>
              <a:tblPr firstRow="1" firstCol="1" bandRow="1">
                <a:tableStyleId>{5C22544A-7EE6-4342-B048-85BDC9FD1C3A}</a:tableStyleId>
              </a:tblPr>
              <a:tblGrid>
                <a:gridCol w="7496629">
                  <a:extLst>
                    <a:ext uri="{9D8B030D-6E8A-4147-A177-3AD203B41FA5}">
                      <a16:colId xmlns:a16="http://schemas.microsoft.com/office/drawing/2014/main" val="2797369184"/>
                    </a:ext>
                  </a:extLst>
                </a:gridCol>
              </a:tblGrid>
              <a:tr h="364348">
                <a:tc>
                  <a:txBody>
                    <a:bodyPr/>
                    <a:lstStyle/>
                    <a:p>
                      <a:pPr algn="ctr">
                        <a:lnSpc>
                          <a:spcPct val="107000"/>
                        </a:lnSpc>
                        <a:spcAft>
                          <a:spcPts val="0"/>
                        </a:spcAft>
                      </a:pPr>
                      <a:r>
                        <a:rPr lang="fr-FR" sz="1100" b="1" kern="120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FRANCAIS</a:t>
                      </a:r>
                      <a:endParaRPr lang="fr-FR" sz="1100" b="1"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endParaRPr>
                    </a:p>
                  </a:txBody>
                  <a:tcPr marL="46673" marR="46673" marT="9092" marB="0" anchor="ctr">
                    <a:solidFill>
                      <a:srgbClr val="CCFFCC"/>
                    </a:solidFill>
                  </a:tcPr>
                </a:tc>
                <a:extLst>
                  <a:ext uri="{0D108BD9-81ED-4DB2-BD59-A6C34878D82A}">
                    <a16:rowId xmlns:a16="http://schemas.microsoft.com/office/drawing/2014/main" val="4156539198"/>
                  </a:ext>
                </a:extLst>
              </a:tr>
              <a:tr h="557345">
                <a:tc>
                  <a:txBody>
                    <a:bodyPr/>
                    <a:lstStyle/>
                    <a:p>
                      <a:pPr algn="ctr">
                        <a:lnSpc>
                          <a:spcPct val="107000"/>
                        </a:lnSpc>
                        <a:spcAft>
                          <a:spcPts val="0"/>
                        </a:spcAft>
                      </a:pPr>
                      <a:r>
                        <a:rPr lang="fr-FR" sz="1100" b="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1 sous –épreuve  élaborée</a:t>
                      </a:r>
                      <a:r>
                        <a:rPr lang="fr-FR" sz="1100" b="0" baseline="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 au niveau national</a:t>
                      </a:r>
                      <a:endParaRPr lang="fr-FR" sz="1100" b="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endParaRPr>
                    </a:p>
                  </a:txBody>
                  <a:tcPr marL="46673" marR="46673" marT="9092" marB="0" anchor="ctr">
                    <a:solidFill>
                      <a:srgbClr val="CCFFCC"/>
                    </a:solidFill>
                  </a:tcPr>
                </a:tc>
                <a:extLst>
                  <a:ext uri="{0D108BD9-81ED-4DB2-BD59-A6C34878D82A}">
                    <a16:rowId xmlns:a16="http://schemas.microsoft.com/office/drawing/2014/main" val="3279583003"/>
                  </a:ext>
                </a:extLst>
              </a:tr>
              <a:tr h="294393">
                <a:tc>
                  <a:txBody>
                    <a:bodyPr/>
                    <a:lstStyle/>
                    <a:p>
                      <a:pPr algn="ctr">
                        <a:lnSpc>
                          <a:spcPct val="107000"/>
                        </a:lnSpc>
                        <a:spcAft>
                          <a:spcPts val="0"/>
                        </a:spcAft>
                      </a:pPr>
                      <a:r>
                        <a:rPr lang="fr-FR" sz="1100" b="1"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3 heures – coefficient 2,5</a:t>
                      </a:r>
                    </a:p>
                  </a:txBody>
                  <a:tcPr marL="46673" marR="46673" marT="9092" marB="0" anchor="ctr">
                    <a:solidFill>
                      <a:srgbClr val="CCFFCC"/>
                    </a:solidFill>
                  </a:tcPr>
                </a:tc>
                <a:extLst>
                  <a:ext uri="{0D108BD9-81ED-4DB2-BD59-A6C34878D82A}">
                    <a16:rowId xmlns:a16="http://schemas.microsoft.com/office/drawing/2014/main" val="3453207016"/>
                  </a:ext>
                </a:extLst>
              </a:tr>
              <a:tr h="1878627">
                <a:tc>
                  <a:txBody>
                    <a:bodyPr/>
                    <a:lstStyle/>
                    <a:p>
                      <a:pPr algn="ctr">
                        <a:lnSpc>
                          <a:spcPct val="107000"/>
                        </a:lnSpc>
                        <a:spcAft>
                          <a:spcPts val="0"/>
                        </a:spcAft>
                      </a:pPr>
                      <a:endParaRPr lang="fr-FR" sz="1350" b="1" kern="1200" dirty="0">
                        <a:solidFill>
                          <a:schemeClr val="tx1"/>
                        </a:solidFill>
                        <a:effectLst/>
                        <a:latin typeface="+mn-lt"/>
                        <a:ea typeface="+mn-ea"/>
                        <a:cs typeface="+mn-cs"/>
                      </a:endParaRPr>
                    </a:p>
                    <a:p>
                      <a:pPr algn="ctr">
                        <a:lnSpc>
                          <a:spcPct val="107000"/>
                        </a:lnSpc>
                        <a:spcAft>
                          <a:spcPts val="0"/>
                        </a:spcAft>
                      </a:pPr>
                      <a:r>
                        <a:rPr lang="fr-FR" sz="1350" b="1" kern="1200" dirty="0">
                          <a:solidFill>
                            <a:schemeClr val="tx1"/>
                          </a:solidFill>
                          <a:effectLst/>
                          <a:latin typeface="+mn-lt"/>
                          <a:ea typeface="+mn-ea"/>
                          <a:cs typeface="+mn-cs"/>
                        </a:rPr>
                        <a:t>Première partie : compétences de lecture (10 points)</a:t>
                      </a:r>
                      <a:br>
                        <a:rPr lang="fr-FR" sz="1350" b="1" kern="1200" dirty="0">
                          <a:solidFill>
                            <a:schemeClr val="tx1"/>
                          </a:solidFill>
                          <a:effectLst/>
                          <a:latin typeface="+mn-lt"/>
                          <a:ea typeface="+mn-ea"/>
                          <a:cs typeface="+mn-cs"/>
                        </a:rPr>
                      </a:br>
                      <a:r>
                        <a:rPr lang="fr-FR" sz="1350" b="0" kern="1200" dirty="0">
                          <a:solidFill>
                            <a:schemeClr val="tx1"/>
                          </a:solidFill>
                          <a:effectLst/>
                          <a:latin typeface="+mn-lt"/>
                          <a:ea typeface="+mn-ea"/>
                          <a:cs typeface="+mn-cs"/>
                        </a:rPr>
                        <a:t>Le candidat répond à des questions qui cheminent de la compréhension et de l'interprétation vers la confrontation des différents éléments du corpus.</a:t>
                      </a:r>
                    </a:p>
                    <a:p>
                      <a:pPr algn="ctr">
                        <a:lnSpc>
                          <a:spcPct val="107000"/>
                        </a:lnSpc>
                        <a:spcAft>
                          <a:spcPts val="0"/>
                        </a:spcAft>
                      </a:pPr>
                      <a:r>
                        <a:rPr lang="fr-FR" sz="1350" b="1" kern="1200" dirty="0">
                          <a:solidFill>
                            <a:schemeClr val="tx1"/>
                          </a:solidFill>
                          <a:effectLst/>
                          <a:latin typeface="+mn-lt"/>
                          <a:ea typeface="+mn-ea"/>
                          <a:cs typeface="+mn-cs"/>
                        </a:rPr>
                        <a:t/>
                      </a:r>
                      <a:br>
                        <a:rPr lang="fr-FR" sz="1350" b="1" kern="1200" dirty="0">
                          <a:solidFill>
                            <a:schemeClr val="tx1"/>
                          </a:solidFill>
                          <a:effectLst/>
                          <a:latin typeface="+mn-lt"/>
                          <a:ea typeface="+mn-ea"/>
                          <a:cs typeface="+mn-cs"/>
                        </a:rPr>
                      </a:br>
                      <a:r>
                        <a:rPr lang="fr-FR" sz="1350" b="1" kern="1200" dirty="0">
                          <a:solidFill>
                            <a:schemeClr val="tx1"/>
                          </a:solidFill>
                          <a:effectLst/>
                          <a:latin typeface="+mn-lt"/>
                          <a:ea typeface="+mn-ea"/>
                          <a:cs typeface="+mn-cs"/>
                        </a:rPr>
                        <a:t>Deuxième partie : compétences d'écriture (10 points)</a:t>
                      </a:r>
                      <a:br>
                        <a:rPr lang="fr-FR" sz="1350" b="1" kern="1200" dirty="0">
                          <a:solidFill>
                            <a:schemeClr val="tx1"/>
                          </a:solidFill>
                          <a:effectLst/>
                          <a:latin typeface="+mn-lt"/>
                          <a:ea typeface="+mn-ea"/>
                          <a:cs typeface="+mn-cs"/>
                        </a:rPr>
                      </a:br>
                      <a:r>
                        <a:rPr lang="fr-FR" sz="1350" b="0" kern="1200" dirty="0">
                          <a:solidFill>
                            <a:schemeClr val="tx1"/>
                          </a:solidFill>
                          <a:effectLst/>
                          <a:latin typeface="+mn-lt"/>
                          <a:ea typeface="+mn-ea"/>
                          <a:cs typeface="+mn-cs"/>
                        </a:rPr>
                        <a:t>Le candidat produit, en lien avec le sujet donné, un écrit argumentatif d'une quarantaine de lignes au moins qui mobilise le corpus et les connaissances acquises durant l'année, qu'il peut enrichir de sa culture personnelle.</a:t>
                      </a:r>
                      <a:endParaRPr lang="fr-FR" sz="1100" b="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endParaRPr>
                    </a:p>
                  </a:txBody>
                  <a:tcPr marL="46673" marR="46673" marT="9092" marB="0" anchor="ctr">
                    <a:solidFill>
                      <a:srgbClr val="CCFFCC"/>
                    </a:solidFill>
                  </a:tcPr>
                </a:tc>
                <a:extLst>
                  <a:ext uri="{0D108BD9-81ED-4DB2-BD59-A6C34878D82A}">
                    <a16:rowId xmlns:a16="http://schemas.microsoft.com/office/drawing/2014/main" val="636884746"/>
                  </a:ext>
                </a:extLst>
              </a:tr>
              <a:tr h="754780">
                <a:tc>
                  <a:txBody>
                    <a:bodyPr/>
                    <a:lstStyle/>
                    <a:p>
                      <a:pPr algn="ctr">
                        <a:lnSpc>
                          <a:spcPct val="107000"/>
                        </a:lnSpc>
                        <a:spcAft>
                          <a:spcPts val="0"/>
                        </a:spcAft>
                      </a:pPr>
                      <a:r>
                        <a:rPr lang="fr-FR" sz="1100" b="0" kern="1200" dirty="0">
                          <a:solidFill>
                            <a:schemeClr val="tx1"/>
                          </a:solidFill>
                          <a:effectLst/>
                          <a:latin typeface="Marianne" panose="02000000000000000000" pitchFamily="50" charset="0"/>
                        </a:rPr>
                        <a:t>Notée sur 20 points</a:t>
                      </a:r>
                      <a:endParaRPr lang="fr-FR" sz="1100" b="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endParaRPr>
                    </a:p>
                  </a:txBody>
                  <a:tcPr marL="46673" marR="46673" marT="9092" marB="0" anchor="ctr">
                    <a:solidFill>
                      <a:srgbClr val="CCFFCC"/>
                    </a:solidFill>
                  </a:tcPr>
                </a:tc>
                <a:extLst>
                  <a:ext uri="{0D108BD9-81ED-4DB2-BD59-A6C34878D82A}">
                    <a16:rowId xmlns:a16="http://schemas.microsoft.com/office/drawing/2014/main" val="3281788122"/>
                  </a:ext>
                </a:extLst>
              </a:tr>
            </a:tbl>
          </a:graphicData>
        </a:graphic>
      </p:graphicFrame>
    </p:spTree>
    <p:extLst>
      <p:ext uri="{BB962C8B-B14F-4D97-AF65-F5344CB8AC3E}">
        <p14:creationId xmlns:p14="http://schemas.microsoft.com/office/powerpoint/2010/main" val="160087752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BF186B-168F-45C1-95E8-BB29E267AC36}"/>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BB5C2F9E-8E11-42FD-8E9F-9C7BD858B262}"/>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E47E836D-C8D5-4CD9-BCDF-FBF7F7E09843}"/>
              </a:ext>
            </a:extLst>
          </p:cNvPr>
          <p:cNvSpPr/>
          <p:nvPr/>
        </p:nvSpPr>
        <p:spPr>
          <a:xfrm>
            <a:off x="1981200" y="360174"/>
            <a:ext cx="6045200" cy="923330"/>
          </a:xfrm>
          <a:prstGeom prst="rect">
            <a:avLst/>
          </a:prstGeom>
        </p:spPr>
        <p:txBody>
          <a:bodyPr wrap="square">
            <a:spAutoFit/>
          </a:bodyPr>
          <a:lstStyle/>
          <a:p>
            <a:pPr lvl="0"/>
            <a:r>
              <a:rPr lang="fr-FR" altLang="fr-FR" b="1" dirty="0">
                <a:solidFill>
                  <a:srgbClr val="4F81BD">
                    <a:lumMod val="50000"/>
                  </a:srgbClr>
                </a:solidFill>
                <a:latin typeface="Marianne" panose="02000000000000000000" pitchFamily="50" charset="0"/>
              </a:rPr>
              <a:t>Lettres et Histoire-Géographie EMC</a:t>
            </a:r>
            <a:br>
              <a:rPr lang="fr-FR" altLang="fr-FR" b="1" dirty="0">
                <a:solidFill>
                  <a:srgbClr val="4F81BD">
                    <a:lumMod val="50000"/>
                  </a:srgbClr>
                </a:solidFill>
                <a:latin typeface="Marianne" panose="02000000000000000000" pitchFamily="50" charset="0"/>
              </a:rPr>
            </a:br>
            <a:r>
              <a:rPr lang="fr-FR" altLang="fr-FR" b="1" dirty="0">
                <a:solidFill>
                  <a:srgbClr val="4F81BD">
                    <a:lumMod val="50000"/>
                  </a:srgbClr>
                </a:solidFill>
                <a:latin typeface="Marianne" panose="02000000000000000000" pitchFamily="50" charset="0"/>
              </a:rPr>
              <a:t>Modalités d’évaluation en </a:t>
            </a:r>
            <a:r>
              <a:rPr lang="fr-FR" altLang="fr-FR" b="1" dirty="0">
                <a:solidFill>
                  <a:srgbClr val="FFC000"/>
                </a:solidFill>
                <a:latin typeface="Marianne" panose="02000000000000000000" pitchFamily="50" charset="0"/>
              </a:rPr>
              <a:t>BAC PRO et BMA</a:t>
            </a:r>
          </a:p>
          <a:p>
            <a:pPr lvl="0"/>
            <a:r>
              <a:rPr lang="fr-FR" b="1" dirty="0">
                <a:latin typeface="Marianne" panose="02000000000000000000" pitchFamily="50" charset="0"/>
              </a:rPr>
              <a:t>Sous-épreuve ponctuelle de FRANCAIS</a:t>
            </a:r>
            <a:endParaRPr lang="fr-FR" dirty="0"/>
          </a:p>
        </p:txBody>
      </p:sp>
      <p:sp>
        <p:nvSpPr>
          <p:cNvPr id="6" name="ZoneTexte 5">
            <a:extLst>
              <a:ext uri="{FF2B5EF4-FFF2-40B4-BE49-F238E27FC236}">
                <a16:creationId xmlns:a16="http://schemas.microsoft.com/office/drawing/2014/main" id="{42050BEA-6CF3-4F4B-9CC0-56489D5E61B2}"/>
              </a:ext>
            </a:extLst>
          </p:cNvPr>
          <p:cNvSpPr txBox="1"/>
          <p:nvPr/>
        </p:nvSpPr>
        <p:spPr>
          <a:xfrm>
            <a:off x="5167086" y="1872343"/>
            <a:ext cx="3294743" cy="4354286"/>
          </a:xfrm>
          <a:prstGeom prst="rect">
            <a:avLst/>
          </a:prstGeom>
          <a:noFill/>
        </p:spPr>
        <p:txBody>
          <a:bodyPr wrap="square" rtlCol="0">
            <a:spAutoFit/>
          </a:bodyPr>
          <a:lstStyle/>
          <a:p>
            <a:endParaRPr lang="fr-FR"/>
          </a:p>
        </p:txBody>
      </p:sp>
      <p:pic>
        <p:nvPicPr>
          <p:cNvPr id="8" name="Image 7">
            <a:extLst>
              <a:ext uri="{FF2B5EF4-FFF2-40B4-BE49-F238E27FC236}">
                <a16:creationId xmlns:a16="http://schemas.microsoft.com/office/drawing/2014/main" id="{5E034A3F-7C54-4784-AF0E-D6A7606F7E83}"/>
              </a:ext>
            </a:extLst>
          </p:cNvPr>
          <p:cNvPicPr>
            <a:picLocks noChangeAspect="1"/>
          </p:cNvPicPr>
          <p:nvPr/>
        </p:nvPicPr>
        <p:blipFill>
          <a:blip r:embed="rId2"/>
          <a:stretch>
            <a:fillRect/>
          </a:stretch>
        </p:blipFill>
        <p:spPr>
          <a:xfrm>
            <a:off x="4973811" y="1597279"/>
            <a:ext cx="4170189" cy="5159802"/>
          </a:xfrm>
          <a:prstGeom prst="rect">
            <a:avLst/>
          </a:prstGeom>
        </p:spPr>
      </p:pic>
      <p:sp>
        <p:nvSpPr>
          <p:cNvPr id="3" name="Rectangle 2">
            <a:extLst>
              <a:ext uri="{FF2B5EF4-FFF2-40B4-BE49-F238E27FC236}">
                <a16:creationId xmlns:a16="http://schemas.microsoft.com/office/drawing/2014/main" id="{63A764C2-C6DE-40F1-B6A2-8C3781927277}"/>
              </a:ext>
            </a:extLst>
          </p:cNvPr>
          <p:cNvSpPr/>
          <p:nvPr/>
        </p:nvSpPr>
        <p:spPr>
          <a:xfrm>
            <a:off x="61687" y="1283504"/>
            <a:ext cx="4267200" cy="5289461"/>
          </a:xfrm>
          <a:prstGeom prst="rect">
            <a:avLst/>
          </a:prstGeom>
        </p:spPr>
        <p:txBody>
          <a:bodyPr wrap="square">
            <a:spAutoFit/>
          </a:bodyPr>
          <a:lstStyle/>
          <a:p>
            <a:pPr marL="914400">
              <a:lnSpc>
                <a:spcPct val="107000"/>
              </a:lnSpc>
              <a:spcAft>
                <a:spcPts val="800"/>
              </a:spcAft>
            </a:pPr>
            <a:r>
              <a:rPr lang="fr-FR" sz="1400" dirty="0">
                <a:latin typeface="Arial" panose="020B0604020202020204" pitchFamily="34" charset="0"/>
                <a:ea typeface="Times New Roman" panose="02020603050405020304" pitchFamily="18" charset="0"/>
                <a:cs typeface="Arial" panose="020B0604020202020204" pitchFamily="34" charset="0"/>
              </a:rPr>
              <a:t>Un programme</a:t>
            </a:r>
          </a:p>
          <a:p>
            <a:pPr marL="914400">
              <a:lnSpc>
                <a:spcPct val="107000"/>
              </a:lnSpc>
              <a:spcAft>
                <a:spcPts val="800"/>
              </a:spcAft>
            </a:pPr>
            <a:r>
              <a:rPr lang="fr-FR" sz="1100" dirty="0">
                <a:latin typeface="Arial" panose="020B0604020202020204" pitchFamily="34" charset="0"/>
                <a:ea typeface="Times New Roman" panose="02020603050405020304" pitchFamily="18" charset="0"/>
                <a:cs typeface="Arial" panose="020B0604020202020204" pitchFamily="34" charset="0"/>
              </a:rPr>
              <a:t>L’épreuve porte pour les connaissances sur </a:t>
            </a:r>
            <a:r>
              <a:rPr lang="fr-FR" sz="1100" b="1" dirty="0">
                <a:latin typeface="Arial" panose="020B0604020202020204" pitchFamily="34" charset="0"/>
                <a:ea typeface="Times New Roman" panose="02020603050405020304" pitchFamily="18" charset="0"/>
                <a:cs typeface="Arial" panose="020B0604020202020204" pitchFamily="34" charset="0"/>
              </a:rPr>
              <a:t>le programme de français de la classe de terminale</a:t>
            </a:r>
            <a:r>
              <a:rPr lang="fr-FR" sz="1100" dirty="0">
                <a:latin typeface="Arial" panose="020B0604020202020204" pitchFamily="34" charset="0"/>
                <a:ea typeface="Times New Roman" panose="02020603050405020304" pitchFamily="18" charset="0"/>
                <a:cs typeface="Arial" panose="020B0604020202020204" pitchFamily="34" charset="0"/>
              </a:rPr>
              <a:t>, à savoir l'objet d'étude « Vivre aujourd'hui : l'humanité, le monde, les sciences et la technique » et </a:t>
            </a:r>
            <a:r>
              <a:rPr lang="fr-FR" sz="1100" b="1" dirty="0">
                <a:latin typeface="Arial" panose="020B0604020202020204" pitchFamily="34" charset="0"/>
                <a:ea typeface="Times New Roman" panose="02020603050405020304" pitchFamily="18" charset="0"/>
                <a:cs typeface="Arial" panose="020B0604020202020204" pitchFamily="34" charset="0"/>
              </a:rPr>
              <a:t>sa déclinaison dans le programme limitatif </a:t>
            </a:r>
            <a:r>
              <a:rPr lang="fr-FR" sz="1100" dirty="0">
                <a:latin typeface="Arial" panose="020B0604020202020204" pitchFamily="34" charset="0"/>
                <a:ea typeface="Times New Roman" panose="02020603050405020304" pitchFamily="18" charset="0"/>
                <a:cs typeface="Arial" panose="020B0604020202020204" pitchFamily="34" charset="0"/>
              </a:rPr>
              <a:t>renouvelable</a:t>
            </a:r>
            <a:endParaRPr lang="fr-FR" sz="1100" dirty="0">
              <a:latin typeface="Arial" panose="020B0604020202020204" pitchFamily="34" charset="0"/>
              <a:ea typeface="Calibri" panose="020F0502020204030204" pitchFamily="34" charset="0"/>
              <a:cs typeface="Arial" panose="020B0604020202020204" pitchFamily="34" charset="0"/>
            </a:endParaRPr>
          </a:p>
          <a:p>
            <a:pPr marL="914400">
              <a:lnSpc>
                <a:spcPct val="107000"/>
              </a:lnSpc>
              <a:spcAft>
                <a:spcPts val="800"/>
              </a:spcAft>
            </a:pPr>
            <a:r>
              <a:rPr lang="fr-FR" sz="1200" dirty="0">
                <a:latin typeface="Arial" panose="020B0604020202020204" pitchFamily="34" charset="0"/>
                <a:ea typeface="Times New Roman" panose="02020603050405020304" pitchFamily="18" charset="0"/>
                <a:cs typeface="Arial" panose="020B0604020202020204" pitchFamily="34" charset="0"/>
              </a:rPr>
              <a:t/>
            </a:r>
            <a:br>
              <a:rPr lang="fr-FR" sz="1200" dirty="0">
                <a:latin typeface="Arial" panose="020B0604020202020204" pitchFamily="34" charset="0"/>
                <a:ea typeface="Times New Roman" panose="02020603050405020304" pitchFamily="18" charset="0"/>
                <a:cs typeface="Arial" panose="020B0604020202020204" pitchFamily="34" charset="0"/>
              </a:rPr>
            </a:br>
            <a:r>
              <a:rPr lang="fr-FR" sz="1400" dirty="0">
                <a:latin typeface="Arial" panose="020B0604020202020204" pitchFamily="34" charset="0"/>
                <a:ea typeface="Times New Roman" panose="02020603050405020304" pitchFamily="18" charset="0"/>
                <a:cs typeface="Arial" panose="020B0604020202020204" pitchFamily="34" charset="0"/>
              </a:rPr>
              <a:t>Des critères d'évaluation</a:t>
            </a:r>
            <a:r>
              <a:rPr lang="fr-FR" sz="1200" dirty="0">
                <a:latin typeface="Arial" panose="020B0604020202020204" pitchFamily="34" charset="0"/>
                <a:ea typeface="Times New Roman" panose="02020603050405020304" pitchFamily="18" charset="0"/>
                <a:cs typeface="Arial" panose="020B0604020202020204" pitchFamily="34" charset="0"/>
              </a:rPr>
              <a:t/>
            </a:r>
            <a:br>
              <a:rPr lang="fr-FR" sz="1200" dirty="0">
                <a:latin typeface="Arial" panose="020B0604020202020204" pitchFamily="34" charset="0"/>
                <a:ea typeface="Times New Roman" panose="02020603050405020304" pitchFamily="18" charset="0"/>
                <a:cs typeface="Arial" panose="020B0604020202020204" pitchFamily="34" charset="0"/>
              </a:rPr>
            </a:br>
            <a:r>
              <a:rPr lang="fr-FR" sz="1200" dirty="0">
                <a:latin typeface="Arial" panose="020B0604020202020204" pitchFamily="34" charset="0"/>
                <a:ea typeface="Times New Roman" panose="02020603050405020304" pitchFamily="18" charset="0"/>
                <a:cs typeface="Arial" panose="020B0604020202020204" pitchFamily="34" charset="0"/>
              </a:rPr>
              <a:t>L'évaluation porte notamment sur :</a:t>
            </a:r>
            <a:br>
              <a:rPr lang="fr-FR" sz="1200" dirty="0">
                <a:latin typeface="Arial" panose="020B0604020202020204" pitchFamily="34" charset="0"/>
                <a:ea typeface="Times New Roman" panose="02020603050405020304" pitchFamily="18" charset="0"/>
                <a:cs typeface="Arial" panose="020B0604020202020204" pitchFamily="34" charset="0"/>
              </a:rPr>
            </a:br>
            <a:r>
              <a:rPr lang="fr-FR" sz="1200" dirty="0">
                <a:latin typeface="Arial" panose="020B0604020202020204" pitchFamily="34" charset="0"/>
                <a:ea typeface="Times New Roman" panose="02020603050405020304" pitchFamily="18" charset="0"/>
                <a:cs typeface="Arial" panose="020B0604020202020204" pitchFamily="34" charset="0"/>
              </a:rPr>
              <a:t>- la qualité de la compréhension du texte ou du corpus de textes par l'identification des enjeux et une mise en perspective ;</a:t>
            </a:r>
            <a:br>
              <a:rPr lang="fr-FR" sz="1200" dirty="0">
                <a:latin typeface="Arial" panose="020B0604020202020204" pitchFamily="34" charset="0"/>
                <a:ea typeface="Times New Roman" panose="02020603050405020304" pitchFamily="18" charset="0"/>
                <a:cs typeface="Arial" panose="020B0604020202020204" pitchFamily="34" charset="0"/>
              </a:rPr>
            </a:br>
            <a:r>
              <a:rPr lang="fr-FR" sz="1200" dirty="0">
                <a:latin typeface="Arial" panose="020B0604020202020204" pitchFamily="34" charset="0"/>
                <a:ea typeface="Times New Roman" panose="02020603050405020304" pitchFamily="18" charset="0"/>
                <a:cs typeface="Arial" panose="020B0604020202020204" pitchFamily="34" charset="0"/>
              </a:rPr>
              <a:t>- la pertinence de la prise en compte des contraintes d'écriture fournies par le texte ou le corpus d'appui ainsi que par les consignes d'écriture selon les situations et les destinataires ;</a:t>
            </a:r>
            <a:br>
              <a:rPr lang="fr-FR" sz="1200" dirty="0">
                <a:latin typeface="Arial" panose="020B0604020202020204" pitchFamily="34" charset="0"/>
                <a:ea typeface="Times New Roman" panose="02020603050405020304" pitchFamily="18" charset="0"/>
                <a:cs typeface="Arial" panose="020B0604020202020204" pitchFamily="34" charset="0"/>
              </a:rPr>
            </a:br>
            <a:r>
              <a:rPr lang="fr-FR" sz="1200" dirty="0">
                <a:latin typeface="Arial" panose="020B0604020202020204" pitchFamily="34" charset="0"/>
                <a:ea typeface="Times New Roman" panose="02020603050405020304" pitchFamily="18" charset="0"/>
                <a:cs typeface="Arial" panose="020B0604020202020204" pitchFamily="34" charset="0"/>
              </a:rPr>
              <a:t>- la cohérence et pertinence d'un discours construit, argumenté et personnel faisant appel des connaissances et expériences et faisant preuve d'esprit critique ;</a:t>
            </a:r>
            <a:br>
              <a:rPr lang="fr-FR" sz="1200" dirty="0">
                <a:latin typeface="Arial" panose="020B0604020202020204" pitchFamily="34" charset="0"/>
                <a:ea typeface="Times New Roman" panose="02020603050405020304" pitchFamily="18" charset="0"/>
                <a:cs typeface="Arial" panose="020B0604020202020204" pitchFamily="34" charset="0"/>
              </a:rPr>
            </a:br>
            <a:r>
              <a:rPr lang="fr-FR" sz="1200" dirty="0">
                <a:latin typeface="Arial" panose="020B0604020202020204" pitchFamily="34" charset="0"/>
                <a:ea typeface="Times New Roman" panose="02020603050405020304" pitchFamily="18" charset="0"/>
                <a:cs typeface="Arial" panose="020B0604020202020204" pitchFamily="34" charset="0"/>
              </a:rPr>
              <a:t>- la qualité de la langue : prise en compte des normes orthographiques, grammaticales, typographiques et lexicales.</a:t>
            </a:r>
            <a:endParaRPr lang="fr-FR" sz="1100" dirty="0">
              <a:latin typeface="Arial" panose="020B0604020202020204" pitchFamily="34" charset="0"/>
              <a:ea typeface="Calibri" panose="020F050202020403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A7DE70A6-15C7-4B40-B791-CB05116DF2F2}"/>
              </a:ext>
            </a:extLst>
          </p:cNvPr>
          <p:cNvSpPr txBox="1"/>
          <p:nvPr/>
        </p:nvSpPr>
        <p:spPr>
          <a:xfrm>
            <a:off x="5167086" y="1386913"/>
            <a:ext cx="2960914" cy="307777"/>
          </a:xfrm>
          <a:prstGeom prst="rect">
            <a:avLst/>
          </a:prstGeom>
          <a:noFill/>
        </p:spPr>
        <p:txBody>
          <a:bodyPr wrap="square" rtlCol="0">
            <a:spAutoFit/>
          </a:bodyPr>
          <a:lstStyle/>
          <a:p>
            <a:r>
              <a:rPr lang="fr-FR" sz="1400" dirty="0"/>
              <a:t>Une grille de compétences</a:t>
            </a:r>
          </a:p>
        </p:txBody>
      </p:sp>
    </p:spTree>
    <p:extLst>
      <p:ext uri="{BB962C8B-B14F-4D97-AF65-F5344CB8AC3E}">
        <p14:creationId xmlns:p14="http://schemas.microsoft.com/office/powerpoint/2010/main" val="315038407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3F82EE-7469-4D61-84B4-1B8BAD50F0B2}"/>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00C693A6-1B59-40C9-B3F4-802E2AEE06F2}"/>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97F33379-A0F2-4E76-A9CA-9B661A752AB5}"/>
              </a:ext>
            </a:extLst>
          </p:cNvPr>
          <p:cNvSpPr/>
          <p:nvPr/>
        </p:nvSpPr>
        <p:spPr>
          <a:xfrm>
            <a:off x="1879599" y="477522"/>
            <a:ext cx="6565901" cy="923330"/>
          </a:xfrm>
          <a:prstGeom prst="rect">
            <a:avLst/>
          </a:prstGeom>
        </p:spPr>
        <p:txBody>
          <a:bodyPr wrap="square">
            <a:spAutoFit/>
          </a:bodyPr>
          <a:lstStyle/>
          <a:p>
            <a:pPr lvl="0"/>
            <a:r>
              <a:rPr lang="fr-FR" altLang="fr-FR" b="1" dirty="0">
                <a:solidFill>
                  <a:srgbClr val="4F81BD">
                    <a:lumMod val="50000"/>
                  </a:srgbClr>
                </a:solidFill>
                <a:latin typeface="Marianne" panose="02000000000000000000" pitchFamily="50" charset="0"/>
              </a:rPr>
              <a:t>Lettres et Histoire-Géographie EMC</a:t>
            </a:r>
            <a:br>
              <a:rPr lang="fr-FR" altLang="fr-FR" b="1" dirty="0">
                <a:solidFill>
                  <a:srgbClr val="4F81BD">
                    <a:lumMod val="50000"/>
                  </a:srgbClr>
                </a:solidFill>
                <a:latin typeface="Marianne" panose="02000000000000000000" pitchFamily="50" charset="0"/>
              </a:rPr>
            </a:br>
            <a:r>
              <a:rPr lang="fr-FR" altLang="fr-FR" b="1" dirty="0">
                <a:solidFill>
                  <a:srgbClr val="4F81BD">
                    <a:lumMod val="50000"/>
                  </a:srgbClr>
                </a:solidFill>
                <a:latin typeface="Marianne" panose="02000000000000000000" pitchFamily="50" charset="0"/>
              </a:rPr>
              <a:t>Modalités d’évaluation en </a:t>
            </a:r>
            <a:r>
              <a:rPr lang="fr-FR" altLang="fr-FR" b="1" dirty="0">
                <a:solidFill>
                  <a:srgbClr val="FFC000"/>
                </a:solidFill>
                <a:latin typeface="Marianne" panose="02000000000000000000" pitchFamily="50" charset="0"/>
              </a:rPr>
              <a:t>BAC PRO et BMA</a:t>
            </a:r>
          </a:p>
          <a:p>
            <a:pPr lvl="0"/>
            <a:r>
              <a:rPr lang="fr-FR" b="1" dirty="0">
                <a:latin typeface="Marianne" panose="02000000000000000000" pitchFamily="50" charset="0"/>
              </a:rPr>
              <a:t>Sous-épreuve ponctuelle d’HISTOIRE-GEOGRAPHIE EMC</a:t>
            </a:r>
            <a:endParaRPr lang="fr-FR" dirty="0"/>
          </a:p>
        </p:txBody>
      </p:sp>
      <p:graphicFrame>
        <p:nvGraphicFramePr>
          <p:cNvPr id="6" name="Tableau 5">
            <a:extLst>
              <a:ext uri="{FF2B5EF4-FFF2-40B4-BE49-F238E27FC236}">
                <a16:creationId xmlns:a16="http://schemas.microsoft.com/office/drawing/2014/main" id="{819BB86E-ECC6-4130-8334-BA4E565F419E}"/>
              </a:ext>
            </a:extLst>
          </p:cNvPr>
          <p:cNvGraphicFramePr>
            <a:graphicFrameLocks noGrp="1"/>
          </p:cNvGraphicFramePr>
          <p:nvPr>
            <p:extLst/>
          </p:nvPr>
        </p:nvGraphicFramePr>
        <p:xfrm>
          <a:off x="381000" y="1500050"/>
          <a:ext cx="8443685" cy="4956200"/>
        </p:xfrm>
        <a:graphic>
          <a:graphicData uri="http://schemas.openxmlformats.org/drawingml/2006/table">
            <a:tbl>
              <a:tblPr firstRow="1" firstCol="1" bandRow="1">
                <a:tableStyleId>{5C22544A-7EE6-4342-B048-85BDC9FD1C3A}</a:tableStyleId>
              </a:tblPr>
              <a:tblGrid>
                <a:gridCol w="8443685">
                  <a:extLst>
                    <a:ext uri="{9D8B030D-6E8A-4147-A177-3AD203B41FA5}">
                      <a16:colId xmlns:a16="http://schemas.microsoft.com/office/drawing/2014/main" val="2288205714"/>
                    </a:ext>
                  </a:extLst>
                </a:gridCol>
              </a:tblGrid>
              <a:tr h="239385">
                <a:tc>
                  <a:txBody>
                    <a:bodyPr/>
                    <a:lstStyle/>
                    <a:p>
                      <a:pPr marR="38735" algn="ctr">
                        <a:lnSpc>
                          <a:spcPct val="107000"/>
                        </a:lnSpc>
                        <a:spcAft>
                          <a:spcPts val="0"/>
                        </a:spcAft>
                      </a:pPr>
                      <a:r>
                        <a:rPr lang="fr-FR" sz="1100" b="1"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HISTOIRE-GEOGRAPHIE EMC</a:t>
                      </a:r>
                    </a:p>
                  </a:txBody>
                  <a:tcPr marL="46673" marR="46673" marT="9092" marB="0" anchor="ctr">
                    <a:solidFill>
                      <a:srgbClr val="FFD8C5"/>
                    </a:solidFill>
                  </a:tcPr>
                </a:tc>
                <a:extLst>
                  <a:ext uri="{0D108BD9-81ED-4DB2-BD59-A6C34878D82A}">
                    <a16:rowId xmlns:a16="http://schemas.microsoft.com/office/drawing/2014/main" val="115786097"/>
                  </a:ext>
                </a:extLst>
              </a:tr>
              <a:tr h="366191">
                <a:tc>
                  <a:txBody>
                    <a:bodyPr/>
                    <a:lstStyle/>
                    <a:p>
                      <a:pPr marL="0" marR="0" indent="0" algn="ctr" defTabSz="457200" rtl="0" eaLnBrk="1" fontAlgn="auto" latinLnBrk="0" hangingPunct="1">
                        <a:lnSpc>
                          <a:spcPct val="107000"/>
                        </a:lnSpc>
                        <a:spcBef>
                          <a:spcPts val="0"/>
                        </a:spcBef>
                        <a:spcAft>
                          <a:spcPts val="0"/>
                        </a:spcAft>
                        <a:buClrTx/>
                        <a:buSzTx/>
                        <a:buFontTx/>
                        <a:buNone/>
                        <a:tabLst/>
                        <a:defRPr/>
                      </a:pPr>
                      <a:r>
                        <a:rPr lang="fr-FR" sz="1100" b="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1 sous –épreuve  élaborée</a:t>
                      </a:r>
                      <a:r>
                        <a:rPr lang="fr-FR" sz="1100" b="0" baseline="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 au niveau national</a:t>
                      </a:r>
                      <a:endParaRPr lang="fr-FR" sz="1100" b="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endParaRPr>
                    </a:p>
                  </a:txBody>
                  <a:tcPr marL="46673" marR="46673" marT="9092" marB="0" anchor="ctr">
                    <a:solidFill>
                      <a:srgbClr val="FFD8C5"/>
                    </a:solidFill>
                  </a:tcPr>
                </a:tc>
                <a:extLst>
                  <a:ext uri="{0D108BD9-81ED-4DB2-BD59-A6C34878D82A}">
                    <a16:rowId xmlns:a16="http://schemas.microsoft.com/office/drawing/2014/main" val="3200528616"/>
                  </a:ext>
                </a:extLst>
              </a:tr>
              <a:tr h="323150">
                <a:tc>
                  <a:txBody>
                    <a:bodyPr/>
                    <a:lstStyle/>
                    <a:p>
                      <a:pPr algn="ctr">
                        <a:lnSpc>
                          <a:spcPct val="107000"/>
                        </a:lnSpc>
                        <a:spcAft>
                          <a:spcPts val="0"/>
                        </a:spcAft>
                      </a:pPr>
                      <a:r>
                        <a:rPr lang="fr-FR" sz="110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rPr>
                        <a:t>2 heures ½ - coefficient 2,5</a:t>
                      </a:r>
                    </a:p>
                  </a:txBody>
                  <a:tcPr marL="46673" marR="46673" marT="9092" marB="0" anchor="ctr">
                    <a:solidFill>
                      <a:srgbClr val="FFD8C5"/>
                    </a:solidFill>
                  </a:tcPr>
                </a:tc>
                <a:extLst>
                  <a:ext uri="{0D108BD9-81ED-4DB2-BD59-A6C34878D82A}">
                    <a16:rowId xmlns:a16="http://schemas.microsoft.com/office/drawing/2014/main" val="923871127"/>
                  </a:ext>
                </a:extLst>
              </a:tr>
              <a:tr h="3431665">
                <a:tc>
                  <a:txBody>
                    <a:bodyPr/>
                    <a:lstStyle/>
                    <a:p>
                      <a:pPr marL="0" marR="0" lvl="0" indent="0" algn="ctr" defTabSz="457200" rtl="0" eaLnBrk="1" fontAlgn="auto" latinLnBrk="0" hangingPunct="1">
                        <a:lnSpc>
                          <a:spcPct val="107000"/>
                        </a:lnSpc>
                        <a:spcBef>
                          <a:spcPts val="0"/>
                        </a:spcBef>
                        <a:spcAft>
                          <a:spcPts val="0"/>
                        </a:spcAft>
                        <a:buClrTx/>
                        <a:buSzTx/>
                        <a:buFontTx/>
                        <a:buNone/>
                        <a:tabLst/>
                        <a:defRPr/>
                      </a:pPr>
                      <a:r>
                        <a:rPr lang="fr-FR" sz="1350" kern="1200" dirty="0">
                          <a:solidFill>
                            <a:schemeClr val="dk1"/>
                          </a:solidFill>
                          <a:effectLst/>
                          <a:latin typeface="+mn-lt"/>
                          <a:ea typeface="+mn-ea"/>
                          <a:cs typeface="+mn-cs"/>
                        </a:rPr>
                        <a:t>Si la première partie est en histoire, la deuxième est en géographie et vice-versa.</a:t>
                      </a:r>
                    </a:p>
                    <a:p>
                      <a:pPr marL="0" marR="0" lvl="0" indent="0" algn="ctr" defTabSz="457200" rtl="0" eaLnBrk="1" fontAlgn="auto" latinLnBrk="0" hangingPunct="1">
                        <a:lnSpc>
                          <a:spcPct val="107000"/>
                        </a:lnSpc>
                        <a:spcBef>
                          <a:spcPts val="0"/>
                        </a:spcBef>
                        <a:spcAft>
                          <a:spcPts val="0"/>
                        </a:spcAft>
                        <a:buClrTx/>
                        <a:buSzTx/>
                        <a:buFontTx/>
                        <a:buNone/>
                        <a:tabLst/>
                        <a:defRPr/>
                      </a:pPr>
                      <a:r>
                        <a:rPr lang="fr-FR" sz="1350" kern="1200" dirty="0">
                          <a:solidFill>
                            <a:schemeClr val="dk1"/>
                          </a:solidFill>
                          <a:effectLst/>
                          <a:latin typeface="+mn-lt"/>
                          <a:ea typeface="+mn-ea"/>
                          <a:cs typeface="+mn-cs"/>
                        </a:rPr>
                        <a:t/>
                      </a:r>
                      <a:br>
                        <a:rPr lang="fr-FR" sz="1350" kern="1200" dirty="0">
                          <a:solidFill>
                            <a:schemeClr val="dk1"/>
                          </a:solidFill>
                          <a:effectLst/>
                          <a:latin typeface="+mn-lt"/>
                          <a:ea typeface="+mn-ea"/>
                          <a:cs typeface="+mn-cs"/>
                        </a:rPr>
                      </a:br>
                      <a:r>
                        <a:rPr lang="fr-FR" sz="1350" kern="1200" dirty="0">
                          <a:solidFill>
                            <a:schemeClr val="dk1"/>
                          </a:solidFill>
                          <a:effectLst/>
                          <a:latin typeface="+mn-lt"/>
                          <a:ea typeface="+mn-ea"/>
                          <a:cs typeface="+mn-cs"/>
                        </a:rPr>
                        <a:t>La première partie porte sur quelques questions à réponses courtes en histoire ou en </a:t>
                      </a:r>
                      <a:r>
                        <a:rPr lang="fr-FR" sz="1350" b="0" kern="1200" dirty="0">
                          <a:solidFill>
                            <a:schemeClr val="dk1"/>
                          </a:solidFill>
                          <a:effectLst/>
                          <a:latin typeface="+mn-lt"/>
                          <a:ea typeface="+mn-ea"/>
                          <a:cs typeface="+mn-cs"/>
                        </a:rPr>
                        <a:t>géographie qui permettent de mobiliser des notions, des capacités, des repères portant sur les thèmes de la classe de terminale. Elle peut comporter aussi un document à compléter (frise, croquis, schéma par exemple). </a:t>
                      </a:r>
                      <a:r>
                        <a:rPr lang="fr-FR" sz="1350" b="1" kern="1200" dirty="0">
                          <a:solidFill>
                            <a:schemeClr val="dk1"/>
                          </a:solidFill>
                          <a:effectLst/>
                          <a:latin typeface="+mn-lt"/>
                          <a:ea typeface="+mn-ea"/>
                          <a:cs typeface="+mn-cs"/>
                        </a:rPr>
                        <a:t>Cette partie est notée sur 6 points.</a:t>
                      </a:r>
                    </a:p>
                    <a:p>
                      <a:pPr marL="0" marR="0" lvl="0" indent="0" algn="ctr" defTabSz="457200" rtl="0" eaLnBrk="1" fontAlgn="auto" latinLnBrk="0" hangingPunct="1">
                        <a:lnSpc>
                          <a:spcPct val="107000"/>
                        </a:lnSpc>
                        <a:spcBef>
                          <a:spcPts val="0"/>
                        </a:spcBef>
                        <a:spcAft>
                          <a:spcPts val="0"/>
                        </a:spcAft>
                        <a:buClrTx/>
                        <a:buSzTx/>
                        <a:buFontTx/>
                        <a:buNone/>
                        <a:tabLst/>
                        <a:defRPr/>
                      </a:pPr>
                      <a:r>
                        <a:rPr lang="fr-FR" sz="1350" kern="1200" dirty="0">
                          <a:solidFill>
                            <a:schemeClr val="dk1"/>
                          </a:solidFill>
                          <a:effectLst/>
                          <a:latin typeface="+mn-lt"/>
                          <a:ea typeface="+mn-ea"/>
                          <a:cs typeface="+mn-cs"/>
                        </a:rPr>
                        <a:t/>
                      </a:r>
                      <a:br>
                        <a:rPr lang="fr-FR" sz="1350" kern="1200" dirty="0">
                          <a:solidFill>
                            <a:schemeClr val="dk1"/>
                          </a:solidFill>
                          <a:effectLst/>
                          <a:latin typeface="+mn-lt"/>
                          <a:ea typeface="+mn-ea"/>
                          <a:cs typeface="+mn-cs"/>
                        </a:rPr>
                      </a:br>
                      <a:r>
                        <a:rPr lang="fr-FR" sz="1350" kern="1200" dirty="0">
                          <a:solidFill>
                            <a:schemeClr val="dk1"/>
                          </a:solidFill>
                          <a:effectLst/>
                          <a:latin typeface="+mn-lt"/>
                          <a:ea typeface="+mn-ea"/>
                          <a:cs typeface="+mn-cs"/>
                        </a:rPr>
                        <a:t>La seconde partie porte sur une situation historique ou géographique des programmes </a:t>
                      </a:r>
                      <a:r>
                        <a:rPr lang="fr-FR" sz="1350" b="0" kern="1200" dirty="0">
                          <a:solidFill>
                            <a:schemeClr val="dk1"/>
                          </a:solidFill>
                          <a:effectLst/>
                          <a:latin typeface="+mn-lt"/>
                          <a:ea typeface="+mn-ea"/>
                          <a:cs typeface="+mn-cs"/>
                        </a:rPr>
                        <a:t>d'histoire ou de géographie de la classe de terminale. Elle peut comporter jusqu'à trois documents maximum à analyser à l'aide de plusieurs questions qui permettent de mobiliser notions, capacités et repères portant sur un thème d'histoire ou de géographie de la classe de terminale. Cette partie peut comporter des documents à compléter (croquis, schéma, etc.). </a:t>
                      </a:r>
                      <a:r>
                        <a:rPr lang="fr-FR" sz="1350" kern="1200" dirty="0">
                          <a:solidFill>
                            <a:schemeClr val="dk1"/>
                          </a:solidFill>
                          <a:effectLst/>
                          <a:latin typeface="+mn-lt"/>
                          <a:ea typeface="+mn-ea"/>
                          <a:cs typeface="+mn-cs"/>
                        </a:rPr>
                        <a:t>Cette partie est notée sur 8 points.</a:t>
                      </a:r>
                    </a:p>
                    <a:p>
                      <a:pPr marL="0" marR="0" lvl="0" indent="0" algn="ctr" defTabSz="457200" rtl="0" eaLnBrk="1" fontAlgn="auto" latinLnBrk="0" hangingPunct="1">
                        <a:lnSpc>
                          <a:spcPct val="107000"/>
                        </a:lnSpc>
                        <a:spcBef>
                          <a:spcPts val="0"/>
                        </a:spcBef>
                        <a:spcAft>
                          <a:spcPts val="0"/>
                        </a:spcAft>
                        <a:buClrTx/>
                        <a:buSzTx/>
                        <a:buFontTx/>
                        <a:buNone/>
                        <a:tabLst/>
                        <a:defRPr/>
                      </a:pPr>
                      <a:r>
                        <a:rPr lang="fr-FR" sz="1350" kern="1200" dirty="0">
                          <a:solidFill>
                            <a:schemeClr val="dk1"/>
                          </a:solidFill>
                          <a:effectLst/>
                          <a:latin typeface="+mn-lt"/>
                          <a:ea typeface="+mn-ea"/>
                          <a:cs typeface="+mn-cs"/>
                        </a:rPr>
                        <a:t/>
                      </a:r>
                      <a:br>
                        <a:rPr lang="fr-FR" sz="1350" kern="1200" dirty="0">
                          <a:solidFill>
                            <a:schemeClr val="dk1"/>
                          </a:solidFill>
                          <a:effectLst/>
                          <a:latin typeface="+mn-lt"/>
                          <a:ea typeface="+mn-ea"/>
                          <a:cs typeface="+mn-cs"/>
                        </a:rPr>
                      </a:br>
                      <a:r>
                        <a:rPr lang="fr-FR" sz="1350" kern="1200" dirty="0">
                          <a:solidFill>
                            <a:schemeClr val="dk1"/>
                          </a:solidFill>
                          <a:effectLst/>
                          <a:latin typeface="+mn-lt"/>
                          <a:ea typeface="+mn-ea"/>
                          <a:cs typeface="+mn-cs"/>
                        </a:rPr>
                        <a:t>Dans la troisième partie, </a:t>
                      </a:r>
                      <a:r>
                        <a:rPr lang="fr-FR" sz="1350" b="0" kern="1200" dirty="0">
                          <a:solidFill>
                            <a:schemeClr val="dk1"/>
                          </a:solidFill>
                          <a:effectLst/>
                          <a:latin typeface="+mn-lt"/>
                          <a:ea typeface="+mn-ea"/>
                          <a:cs typeface="+mn-cs"/>
                        </a:rPr>
                        <a:t>le candidat analyse une situation concrète à partir d'un dossier documentaire portant sur le programme de la classe de terminale </a:t>
                      </a:r>
                      <a:r>
                        <a:rPr lang="fr-FR" sz="1350" kern="1200" dirty="0">
                          <a:solidFill>
                            <a:schemeClr val="dk1"/>
                          </a:solidFill>
                          <a:effectLst/>
                          <a:latin typeface="+mn-lt"/>
                          <a:ea typeface="+mn-ea"/>
                          <a:cs typeface="+mn-cs"/>
                        </a:rPr>
                        <a:t>en enseignement moral et civique (EMC). </a:t>
                      </a:r>
                      <a:r>
                        <a:rPr lang="fr-FR" sz="1350" b="0" kern="1200" dirty="0">
                          <a:solidFill>
                            <a:schemeClr val="dk1"/>
                          </a:solidFill>
                          <a:effectLst/>
                          <a:latin typeface="+mn-lt"/>
                          <a:ea typeface="+mn-ea"/>
                          <a:cs typeface="+mn-cs"/>
                        </a:rPr>
                        <a:t>Le candidat identifie les enjeux de la situation proposée en EMC, formule une position personnelle argumentée en mobilisant des connaissances, des notions et des repères.</a:t>
                      </a:r>
                      <a:r>
                        <a:rPr lang="fr-FR" sz="1350" kern="1200" dirty="0">
                          <a:solidFill>
                            <a:schemeClr val="dk1"/>
                          </a:solidFill>
                          <a:effectLst/>
                          <a:latin typeface="+mn-lt"/>
                          <a:ea typeface="+mn-ea"/>
                          <a:cs typeface="+mn-cs"/>
                        </a:rPr>
                        <a:t> Cette partie est notée sur 6 points.</a:t>
                      </a:r>
                    </a:p>
                  </a:txBody>
                  <a:tcPr marL="46673" marR="46673" marT="9092" marB="0" anchor="ctr">
                    <a:solidFill>
                      <a:srgbClr val="FFD8C5"/>
                    </a:solidFill>
                  </a:tcPr>
                </a:tc>
                <a:extLst>
                  <a:ext uri="{0D108BD9-81ED-4DB2-BD59-A6C34878D82A}">
                    <a16:rowId xmlns:a16="http://schemas.microsoft.com/office/drawing/2014/main" val="1843159895"/>
                  </a:ext>
                </a:extLst>
              </a:tr>
              <a:tr h="495910">
                <a:tc>
                  <a:txBody>
                    <a:bodyPr/>
                    <a:lstStyle/>
                    <a:p>
                      <a:pPr algn="ctr">
                        <a:lnSpc>
                          <a:spcPct val="107000"/>
                        </a:lnSpc>
                        <a:spcAft>
                          <a:spcPts val="0"/>
                        </a:spcAft>
                      </a:pPr>
                      <a:r>
                        <a:rPr lang="fr-FR" sz="1100" kern="1200" dirty="0">
                          <a:solidFill>
                            <a:schemeClr val="tx1"/>
                          </a:solidFill>
                          <a:effectLst/>
                          <a:latin typeface="Marianne" panose="02000000000000000000" pitchFamily="50" charset="0"/>
                        </a:rPr>
                        <a:t>Notée sur 20 points</a:t>
                      </a:r>
                      <a:endParaRPr lang="fr-FR" sz="1100" dirty="0">
                        <a:solidFill>
                          <a:schemeClr val="tx1"/>
                        </a:solidFill>
                        <a:effectLst/>
                        <a:latin typeface="Marianne" panose="02000000000000000000" pitchFamily="50" charset="0"/>
                        <a:ea typeface="Calibri" panose="020F0502020204030204" pitchFamily="34" charset="0"/>
                        <a:cs typeface="Times New Roman" panose="02020603050405020304" pitchFamily="18" charset="0"/>
                      </a:endParaRPr>
                    </a:p>
                  </a:txBody>
                  <a:tcPr marL="46673" marR="46673" marT="9092" marB="0" anchor="ctr">
                    <a:solidFill>
                      <a:srgbClr val="FFD8C5"/>
                    </a:solidFill>
                  </a:tcPr>
                </a:tc>
                <a:extLst>
                  <a:ext uri="{0D108BD9-81ED-4DB2-BD59-A6C34878D82A}">
                    <a16:rowId xmlns:a16="http://schemas.microsoft.com/office/drawing/2014/main" val="1084116622"/>
                  </a:ext>
                </a:extLst>
              </a:tr>
            </a:tbl>
          </a:graphicData>
        </a:graphic>
      </p:graphicFrame>
    </p:spTree>
    <p:extLst>
      <p:ext uri="{BB962C8B-B14F-4D97-AF65-F5344CB8AC3E}">
        <p14:creationId xmlns:p14="http://schemas.microsoft.com/office/powerpoint/2010/main" val="25922320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78D8B7-DAAA-471C-99AF-A37047502948}"/>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3998FAFB-B5DF-40D4-BE4C-614DA50F0226}"/>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2C7E4C0A-C646-4D2A-9F63-DFF362D96528}"/>
              </a:ext>
            </a:extLst>
          </p:cNvPr>
          <p:cNvSpPr/>
          <p:nvPr/>
        </p:nvSpPr>
        <p:spPr>
          <a:xfrm>
            <a:off x="1850572" y="120000"/>
            <a:ext cx="6582228" cy="923330"/>
          </a:xfrm>
          <a:prstGeom prst="rect">
            <a:avLst/>
          </a:prstGeom>
        </p:spPr>
        <p:txBody>
          <a:bodyPr wrap="square">
            <a:spAutoFit/>
          </a:bodyPr>
          <a:lstStyle/>
          <a:p>
            <a:pPr lvl="0"/>
            <a:r>
              <a:rPr lang="fr-FR" altLang="fr-FR" b="1" dirty="0">
                <a:solidFill>
                  <a:srgbClr val="4F81BD">
                    <a:lumMod val="50000"/>
                  </a:srgbClr>
                </a:solidFill>
                <a:latin typeface="Marianne" panose="02000000000000000000" pitchFamily="50" charset="0"/>
              </a:rPr>
              <a:t>Lettres et Histoire-Géographie EMC</a:t>
            </a:r>
            <a:br>
              <a:rPr lang="fr-FR" altLang="fr-FR" b="1" dirty="0">
                <a:solidFill>
                  <a:srgbClr val="4F81BD">
                    <a:lumMod val="50000"/>
                  </a:srgbClr>
                </a:solidFill>
                <a:latin typeface="Marianne" panose="02000000000000000000" pitchFamily="50" charset="0"/>
              </a:rPr>
            </a:br>
            <a:r>
              <a:rPr lang="fr-FR" altLang="fr-FR" b="1" dirty="0">
                <a:solidFill>
                  <a:srgbClr val="4F81BD">
                    <a:lumMod val="50000"/>
                  </a:srgbClr>
                </a:solidFill>
                <a:latin typeface="Marianne" panose="02000000000000000000" pitchFamily="50" charset="0"/>
              </a:rPr>
              <a:t>Modalités d’évaluation en </a:t>
            </a:r>
            <a:r>
              <a:rPr lang="fr-FR" altLang="fr-FR" b="1" dirty="0">
                <a:solidFill>
                  <a:srgbClr val="FFC000"/>
                </a:solidFill>
                <a:latin typeface="Marianne" panose="02000000000000000000" pitchFamily="50" charset="0"/>
              </a:rPr>
              <a:t>BAC PRO et BMA</a:t>
            </a:r>
          </a:p>
          <a:p>
            <a:pPr lvl="0"/>
            <a:r>
              <a:rPr lang="fr-FR" b="1" dirty="0">
                <a:solidFill>
                  <a:prstClr val="black"/>
                </a:solidFill>
                <a:latin typeface="Marianne" panose="02000000000000000000" pitchFamily="50" charset="0"/>
              </a:rPr>
              <a:t>Sous-épreuve ponctuelle</a:t>
            </a:r>
            <a:r>
              <a:rPr lang="fr-FR" b="1" dirty="0">
                <a:latin typeface="Marianne" panose="02000000000000000000" pitchFamily="50" charset="0"/>
              </a:rPr>
              <a:t> d’HISTOIRE-GEOGRAPHIE EMC</a:t>
            </a:r>
            <a:endParaRPr lang="fr-FR" dirty="0">
              <a:solidFill>
                <a:prstClr val="black"/>
              </a:solidFill>
            </a:endParaRPr>
          </a:p>
        </p:txBody>
      </p:sp>
      <p:pic>
        <p:nvPicPr>
          <p:cNvPr id="6" name="Image 5">
            <a:extLst>
              <a:ext uri="{FF2B5EF4-FFF2-40B4-BE49-F238E27FC236}">
                <a16:creationId xmlns:a16="http://schemas.microsoft.com/office/drawing/2014/main" id="{9025B9A5-79E1-4082-A99B-81C3AD9279DC}"/>
              </a:ext>
            </a:extLst>
          </p:cNvPr>
          <p:cNvPicPr>
            <a:picLocks noChangeAspect="1"/>
          </p:cNvPicPr>
          <p:nvPr/>
        </p:nvPicPr>
        <p:blipFill>
          <a:blip r:embed="rId2"/>
          <a:stretch>
            <a:fillRect/>
          </a:stretch>
        </p:blipFill>
        <p:spPr>
          <a:xfrm>
            <a:off x="3263899" y="1150315"/>
            <a:ext cx="4635023" cy="5099050"/>
          </a:xfrm>
          <a:prstGeom prst="rect">
            <a:avLst/>
          </a:prstGeom>
        </p:spPr>
      </p:pic>
      <p:sp>
        <p:nvSpPr>
          <p:cNvPr id="9" name="ZoneTexte 8">
            <a:extLst>
              <a:ext uri="{FF2B5EF4-FFF2-40B4-BE49-F238E27FC236}">
                <a16:creationId xmlns:a16="http://schemas.microsoft.com/office/drawing/2014/main" id="{AA219B47-1FAC-46BC-BCBE-D3411A94C0D5}"/>
              </a:ext>
            </a:extLst>
          </p:cNvPr>
          <p:cNvSpPr txBox="1"/>
          <p:nvPr/>
        </p:nvSpPr>
        <p:spPr>
          <a:xfrm>
            <a:off x="800100" y="1778000"/>
            <a:ext cx="1981200" cy="2246769"/>
          </a:xfrm>
          <a:prstGeom prst="rect">
            <a:avLst/>
          </a:prstGeom>
          <a:noFill/>
        </p:spPr>
        <p:txBody>
          <a:bodyPr wrap="square" rtlCol="0">
            <a:spAutoFit/>
          </a:bodyPr>
          <a:lstStyle/>
          <a:p>
            <a:r>
              <a:rPr lang="fr-FR" sz="1400" dirty="0"/>
              <a:t>L’épreuve porte sur les connaissances du programme de la classe de terminale et évalue des compétences acquises dans les 3 disciplines : </a:t>
            </a:r>
          </a:p>
          <a:p>
            <a:r>
              <a:rPr lang="fr-FR" sz="1400" dirty="0"/>
              <a:t>Histoire, géographie et EMC</a:t>
            </a:r>
          </a:p>
        </p:txBody>
      </p:sp>
    </p:spTree>
    <p:extLst>
      <p:ext uri="{BB962C8B-B14F-4D97-AF65-F5344CB8AC3E}">
        <p14:creationId xmlns:p14="http://schemas.microsoft.com/office/powerpoint/2010/main" val="33827591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69E49C-92A2-4F76-9E81-B41D15333155}"/>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04F70BC8-436C-47A3-B3B7-9DBAC9CB02B3}"/>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63473DAC-0D7C-4397-B556-76D54FE82831}"/>
              </a:ext>
            </a:extLst>
          </p:cNvPr>
          <p:cNvSpPr/>
          <p:nvPr/>
        </p:nvSpPr>
        <p:spPr>
          <a:xfrm>
            <a:off x="1828800" y="683736"/>
            <a:ext cx="5880100" cy="923330"/>
          </a:xfrm>
          <a:prstGeom prst="rect">
            <a:avLst/>
          </a:prstGeom>
        </p:spPr>
        <p:txBody>
          <a:bodyPr wrap="square">
            <a:spAutoFit/>
          </a:bodyPr>
          <a:lstStyle/>
          <a:p>
            <a:pPr lvl="0"/>
            <a:r>
              <a:rPr lang="fr-FR" altLang="fr-FR" b="1" dirty="0">
                <a:solidFill>
                  <a:srgbClr val="4F81BD">
                    <a:lumMod val="50000"/>
                  </a:srgbClr>
                </a:solidFill>
                <a:latin typeface="Marianne" panose="02000000000000000000" pitchFamily="50" charset="0"/>
              </a:rPr>
              <a:t>Lettres et Histoire-Géographie EMC au </a:t>
            </a:r>
            <a:r>
              <a:rPr lang="fr-FR" altLang="fr-FR" b="1" dirty="0">
                <a:solidFill>
                  <a:srgbClr val="FFC000"/>
                </a:solidFill>
                <a:latin typeface="Marianne" panose="02000000000000000000" pitchFamily="50" charset="0"/>
              </a:rPr>
              <a:t>BAC PRO</a:t>
            </a:r>
          </a:p>
          <a:p>
            <a:pPr lvl="0"/>
            <a:endParaRPr lang="fr-FR" altLang="fr-FR" b="1" dirty="0">
              <a:solidFill>
                <a:srgbClr val="4F81BD">
                  <a:lumMod val="50000"/>
                </a:srgbClr>
              </a:solidFill>
              <a:latin typeface="Marianne" panose="02000000000000000000" pitchFamily="50" charset="0"/>
            </a:endParaRPr>
          </a:p>
          <a:p>
            <a:pPr lvl="0"/>
            <a:r>
              <a:rPr lang="fr-FR" altLang="fr-FR" b="1" dirty="0">
                <a:latin typeface="Marianne" panose="02000000000000000000" pitchFamily="50" charset="0"/>
              </a:rPr>
              <a:t>Epreuve orale de contrôle</a:t>
            </a:r>
          </a:p>
        </p:txBody>
      </p:sp>
      <p:graphicFrame>
        <p:nvGraphicFramePr>
          <p:cNvPr id="10" name="Diagramme 9">
            <a:extLst>
              <a:ext uri="{FF2B5EF4-FFF2-40B4-BE49-F238E27FC236}">
                <a16:creationId xmlns:a16="http://schemas.microsoft.com/office/drawing/2014/main" id="{516C100A-4775-49D6-80B7-38747E1EC548}"/>
              </a:ext>
            </a:extLst>
          </p:cNvPr>
          <p:cNvGraphicFramePr/>
          <p:nvPr>
            <p:extLst/>
          </p:nvPr>
        </p:nvGraphicFramePr>
        <p:xfrm>
          <a:off x="196226" y="1915559"/>
          <a:ext cx="5760696" cy="3944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ZoneTexte 10">
            <a:extLst>
              <a:ext uri="{FF2B5EF4-FFF2-40B4-BE49-F238E27FC236}">
                <a16:creationId xmlns:a16="http://schemas.microsoft.com/office/drawing/2014/main" id="{7DAC5D60-62E9-44F0-AFD4-0030198ED65F}"/>
              </a:ext>
            </a:extLst>
          </p:cNvPr>
          <p:cNvSpPr txBox="1"/>
          <p:nvPr/>
        </p:nvSpPr>
        <p:spPr>
          <a:xfrm>
            <a:off x="3393100" y="4081504"/>
            <a:ext cx="2540000" cy="769441"/>
          </a:xfrm>
          <a:prstGeom prst="rect">
            <a:avLst/>
          </a:prstGeom>
          <a:noFill/>
        </p:spPr>
        <p:txBody>
          <a:bodyPr wrap="square" rtlCol="0">
            <a:spAutoFit/>
          </a:bodyPr>
          <a:lstStyle/>
          <a:p>
            <a:r>
              <a:rPr lang="fr-FR" sz="1100" dirty="0">
                <a:latin typeface="+mn-lt"/>
              </a:rPr>
              <a:t>Il devra présenter suffisamment d’informations pour permettre de vérifier à la fois des connaissances et des capacités.</a:t>
            </a:r>
          </a:p>
        </p:txBody>
      </p:sp>
      <p:sp>
        <p:nvSpPr>
          <p:cNvPr id="12" name="Rectangle 11">
            <a:extLst>
              <a:ext uri="{FF2B5EF4-FFF2-40B4-BE49-F238E27FC236}">
                <a16:creationId xmlns:a16="http://schemas.microsoft.com/office/drawing/2014/main" id="{4BD6CFFD-DC41-4A05-A62C-0586F8276062}"/>
              </a:ext>
            </a:extLst>
          </p:cNvPr>
          <p:cNvSpPr/>
          <p:nvPr/>
        </p:nvSpPr>
        <p:spPr>
          <a:xfrm>
            <a:off x="3076574" y="4885632"/>
            <a:ext cx="200417" cy="200417"/>
          </a:xfrm>
          <a:prstGeom prst="rect">
            <a:avLst/>
          </a:prstGeom>
        </p:spPr>
        <p:style>
          <a:lnRef idx="2">
            <a:schemeClr val="accent3">
              <a:hueOff val="9000211"/>
              <a:satOff val="-13504"/>
              <a:lumOff val="-2196"/>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ZoneTexte 14">
            <a:extLst>
              <a:ext uri="{FF2B5EF4-FFF2-40B4-BE49-F238E27FC236}">
                <a16:creationId xmlns:a16="http://schemas.microsoft.com/office/drawing/2014/main" id="{60CA1785-8973-4571-B483-C78816B653F3}"/>
              </a:ext>
            </a:extLst>
          </p:cNvPr>
          <p:cNvSpPr txBox="1"/>
          <p:nvPr/>
        </p:nvSpPr>
        <p:spPr>
          <a:xfrm>
            <a:off x="3200400" y="4901383"/>
            <a:ext cx="2438400" cy="261610"/>
          </a:xfrm>
          <a:prstGeom prst="rect">
            <a:avLst/>
          </a:prstGeom>
          <a:noFill/>
        </p:spPr>
        <p:txBody>
          <a:bodyPr wrap="square" rtlCol="0">
            <a:spAutoFit/>
          </a:bodyPr>
          <a:lstStyle/>
          <a:p>
            <a:endParaRPr lang="fr-FR" sz="1100" dirty="0">
              <a:latin typeface="+mn-lt"/>
            </a:endParaRPr>
          </a:p>
        </p:txBody>
      </p:sp>
      <p:sp>
        <p:nvSpPr>
          <p:cNvPr id="16" name="ZoneTexte 15">
            <a:extLst>
              <a:ext uri="{FF2B5EF4-FFF2-40B4-BE49-F238E27FC236}">
                <a16:creationId xmlns:a16="http://schemas.microsoft.com/office/drawing/2014/main" id="{F43D3F33-3C95-4F8E-9A26-41BCC38F8E49}"/>
              </a:ext>
            </a:extLst>
          </p:cNvPr>
          <p:cNvSpPr txBox="1"/>
          <p:nvPr/>
        </p:nvSpPr>
        <p:spPr>
          <a:xfrm>
            <a:off x="3393100" y="4786174"/>
            <a:ext cx="2540000" cy="769441"/>
          </a:xfrm>
          <a:prstGeom prst="rect">
            <a:avLst/>
          </a:prstGeom>
          <a:noFill/>
        </p:spPr>
        <p:txBody>
          <a:bodyPr wrap="square" rtlCol="0">
            <a:spAutoFit/>
          </a:bodyPr>
          <a:lstStyle/>
          <a:p>
            <a:r>
              <a:rPr lang="fr-FR" sz="1100" dirty="0">
                <a:latin typeface="+mn-lt"/>
              </a:rPr>
              <a:t>Le questionnement sera élargi obligatoirement au programme d’EMC de terminale du baccalauréat professionnel. </a:t>
            </a:r>
          </a:p>
        </p:txBody>
      </p:sp>
      <p:sp>
        <p:nvSpPr>
          <p:cNvPr id="17" name="Rectangle 16">
            <a:extLst>
              <a:ext uri="{FF2B5EF4-FFF2-40B4-BE49-F238E27FC236}">
                <a16:creationId xmlns:a16="http://schemas.microsoft.com/office/drawing/2014/main" id="{ED95933A-F131-4D50-B54E-7B5745ED7AAD}"/>
              </a:ext>
            </a:extLst>
          </p:cNvPr>
          <p:cNvSpPr/>
          <p:nvPr/>
        </p:nvSpPr>
        <p:spPr>
          <a:xfrm>
            <a:off x="3065452" y="5586210"/>
            <a:ext cx="200417" cy="200417"/>
          </a:xfrm>
          <a:prstGeom prst="rect">
            <a:avLst/>
          </a:prstGeom>
        </p:spPr>
        <p:style>
          <a:lnRef idx="2">
            <a:schemeClr val="accent3">
              <a:hueOff val="9000211"/>
              <a:satOff val="-13504"/>
              <a:lumOff val="-2196"/>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ZoneTexte 17">
            <a:extLst>
              <a:ext uri="{FF2B5EF4-FFF2-40B4-BE49-F238E27FC236}">
                <a16:creationId xmlns:a16="http://schemas.microsoft.com/office/drawing/2014/main" id="{37B9384E-3F35-41EA-8826-ED7816AFEC34}"/>
              </a:ext>
            </a:extLst>
          </p:cNvPr>
          <p:cNvSpPr txBox="1"/>
          <p:nvPr/>
        </p:nvSpPr>
        <p:spPr>
          <a:xfrm>
            <a:off x="3393100" y="5555614"/>
            <a:ext cx="2454152" cy="261610"/>
          </a:xfrm>
          <a:prstGeom prst="rect">
            <a:avLst/>
          </a:prstGeom>
          <a:noFill/>
        </p:spPr>
        <p:txBody>
          <a:bodyPr wrap="square" rtlCol="0">
            <a:spAutoFit/>
          </a:bodyPr>
          <a:lstStyle/>
          <a:p>
            <a:pPr lvl="0"/>
            <a:r>
              <a:rPr lang="fr-FR" sz="1100" b="1" dirty="0">
                <a:latin typeface="Marianne" panose="02000000000000000000" pitchFamily="50" charset="0"/>
              </a:rPr>
              <a:t>Grille d’évaluation </a:t>
            </a:r>
            <a:r>
              <a:rPr lang="fr-FR" sz="1100" dirty="0">
                <a:latin typeface="Marianne" panose="02000000000000000000" pitchFamily="50" charset="0"/>
              </a:rPr>
              <a:t>(annexe 5)</a:t>
            </a:r>
          </a:p>
        </p:txBody>
      </p:sp>
      <p:sp>
        <p:nvSpPr>
          <p:cNvPr id="19" name="ZoneTexte 18">
            <a:extLst>
              <a:ext uri="{FF2B5EF4-FFF2-40B4-BE49-F238E27FC236}">
                <a16:creationId xmlns:a16="http://schemas.microsoft.com/office/drawing/2014/main" id="{C6DCC7DE-7AF6-45DC-AA86-8172D67B1CBF}"/>
              </a:ext>
            </a:extLst>
          </p:cNvPr>
          <p:cNvSpPr txBox="1"/>
          <p:nvPr/>
        </p:nvSpPr>
        <p:spPr>
          <a:xfrm>
            <a:off x="6223000" y="1625600"/>
            <a:ext cx="2738096" cy="4234440"/>
          </a:xfrm>
          <a:prstGeom prst="rect">
            <a:avLst/>
          </a:prstGeom>
          <a:noFill/>
        </p:spPr>
        <p:txBody>
          <a:bodyPr wrap="square" rtlCol="0">
            <a:spAutoFit/>
          </a:bodyPr>
          <a:lstStyle/>
          <a:p>
            <a:endParaRPr lang="fr-FR" dirty="0"/>
          </a:p>
        </p:txBody>
      </p:sp>
      <p:pic>
        <p:nvPicPr>
          <p:cNvPr id="20" name="Image 19">
            <a:extLst>
              <a:ext uri="{FF2B5EF4-FFF2-40B4-BE49-F238E27FC236}">
                <a16:creationId xmlns:a16="http://schemas.microsoft.com/office/drawing/2014/main" id="{5136E78E-BFCF-40F5-977F-E6808DE65841}"/>
              </a:ext>
            </a:extLst>
          </p:cNvPr>
          <p:cNvPicPr>
            <a:picLocks noChangeAspect="1"/>
          </p:cNvPicPr>
          <p:nvPr/>
        </p:nvPicPr>
        <p:blipFill>
          <a:blip r:embed="rId7"/>
          <a:stretch>
            <a:fillRect/>
          </a:stretch>
        </p:blipFill>
        <p:spPr>
          <a:xfrm>
            <a:off x="5871465" y="1586995"/>
            <a:ext cx="3196483" cy="4521200"/>
          </a:xfrm>
          <a:prstGeom prst="rect">
            <a:avLst/>
          </a:prstGeom>
        </p:spPr>
      </p:pic>
      <p:sp>
        <p:nvSpPr>
          <p:cNvPr id="21" name="ZoneTexte 20">
            <a:extLst>
              <a:ext uri="{FF2B5EF4-FFF2-40B4-BE49-F238E27FC236}">
                <a16:creationId xmlns:a16="http://schemas.microsoft.com/office/drawing/2014/main" id="{096E8BE7-5E18-40B6-A548-43B22BCDBB48}"/>
              </a:ext>
            </a:extLst>
          </p:cNvPr>
          <p:cNvSpPr txBox="1"/>
          <p:nvPr/>
        </p:nvSpPr>
        <p:spPr>
          <a:xfrm>
            <a:off x="1128325" y="6012178"/>
            <a:ext cx="4281803" cy="276999"/>
          </a:xfrm>
          <a:prstGeom prst="rect">
            <a:avLst/>
          </a:prstGeom>
          <a:noFill/>
        </p:spPr>
        <p:txBody>
          <a:bodyPr wrap="square" rtlCol="0">
            <a:spAutoFit/>
          </a:bodyPr>
          <a:lstStyle/>
          <a:p>
            <a:r>
              <a:rPr lang="fr-FR" sz="1200" dirty="0">
                <a:latin typeface="Marianne" panose="02000000000000000000" pitchFamily="50" charset="0"/>
                <a:hlinkClick r:id="rId8"/>
              </a:rPr>
              <a:t>Arrêté du 25.11.2021</a:t>
            </a:r>
            <a:r>
              <a:rPr lang="fr-FR" sz="1200" dirty="0">
                <a:latin typeface="Marianne" panose="02000000000000000000" pitchFamily="50" charset="0"/>
              </a:rPr>
              <a:t> - </a:t>
            </a:r>
            <a:r>
              <a:rPr lang="fr-FR" sz="1200" dirty="0">
                <a:latin typeface="Marianne" panose="02000000000000000000" pitchFamily="50" charset="0"/>
                <a:hlinkClick r:id="rId9"/>
              </a:rPr>
              <a:t>BOENJS n°4 du 27 janvier 2022</a:t>
            </a:r>
            <a:endParaRPr lang="fr-FR" sz="1200" dirty="0">
              <a:latin typeface="Marianne" panose="02000000000000000000" pitchFamily="50" charset="0"/>
            </a:endParaRPr>
          </a:p>
        </p:txBody>
      </p:sp>
    </p:spTree>
    <p:extLst>
      <p:ext uri="{BB962C8B-B14F-4D97-AF65-F5344CB8AC3E}">
        <p14:creationId xmlns:p14="http://schemas.microsoft.com/office/powerpoint/2010/main" val="50233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2377440" y="144463"/>
            <a:ext cx="6895148" cy="79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7000"/>
              </a:lnSpc>
              <a:spcBef>
                <a:spcPct val="0"/>
              </a:spcBef>
              <a:spcAft>
                <a:spcPct val="0"/>
              </a:spcAft>
              <a:buClrTx/>
              <a:buSzTx/>
              <a:buFontTx/>
              <a:buNone/>
              <a:tabLst/>
              <a:defRPr/>
            </a:pPr>
            <a:r>
              <a:rPr lang="fr-FR" altLang="fr-FR" sz="2800" b="1" dirty="0" smtClean="0">
                <a:solidFill>
                  <a:srgbClr val="191966"/>
                </a:solidFill>
                <a:cs typeface="Calibri" panose="020F0502020204030204" pitchFamily="34" charset="0"/>
              </a:rPr>
              <a:t>R</a:t>
            </a:r>
            <a:r>
              <a:rPr kumimoji="0" lang="fr-FR" altLang="fr-FR" sz="2800" b="1" i="0" u="none" strike="noStrike" kern="1200" cap="none" spc="0" normalizeH="0" baseline="0" noProof="0" dirty="0" err="1" smtClean="0">
                <a:ln>
                  <a:noFill/>
                </a:ln>
                <a:solidFill>
                  <a:srgbClr val="191966"/>
                </a:solidFill>
                <a:effectLst/>
                <a:uLnTx/>
                <a:uFillTx/>
                <a:latin typeface="Arial" panose="020B0604020202020204" pitchFamily="34" charset="0"/>
                <a:ea typeface="+mn-ea"/>
                <a:cs typeface="Calibri" panose="020F0502020204030204" pitchFamily="34" charset="0"/>
              </a:rPr>
              <a:t>essources</a:t>
            </a:r>
            <a:r>
              <a:rPr kumimoji="0" lang="fr-FR" altLang="fr-FR" sz="2800" b="1" i="0" u="none" strike="noStrike" kern="1200" cap="none" spc="0" normalizeH="0" baseline="0" noProof="0" dirty="0" smtClean="0">
                <a:ln>
                  <a:noFill/>
                </a:ln>
                <a:solidFill>
                  <a:srgbClr val="191966"/>
                </a:solidFill>
                <a:effectLst/>
                <a:uLnTx/>
                <a:uFillTx/>
                <a:latin typeface="Arial" panose="020B0604020202020204" pitchFamily="34" charset="0"/>
                <a:ea typeface="+mn-ea"/>
                <a:cs typeface="Calibri" panose="020F0502020204030204" pitchFamily="34" charset="0"/>
              </a:rPr>
              <a:t> pédagogiques</a:t>
            </a:r>
          </a:p>
          <a:p>
            <a:pPr marL="0" marR="0" lvl="0" indent="0" algn="l" defTabSz="457200" rtl="0" eaLnBrk="0" fontAlgn="base" latinLnBrk="0" hangingPunct="0">
              <a:lnSpc>
                <a:spcPct val="107000"/>
              </a:lnSpc>
              <a:spcBef>
                <a:spcPct val="0"/>
              </a:spcBef>
              <a:spcAft>
                <a:spcPct val="0"/>
              </a:spcAft>
              <a:buClrTx/>
              <a:buSzTx/>
              <a:buFontTx/>
              <a:buNone/>
              <a:tabLst/>
              <a:defRPr/>
            </a:pPr>
            <a:r>
              <a:rPr lang="fr-FR" altLang="fr-FR" sz="1600" b="1" i="1" dirty="0" smtClean="0">
                <a:solidFill>
                  <a:srgbClr val="191966"/>
                </a:solidFill>
                <a:cs typeface="Calibri" panose="020F0502020204030204" pitchFamily="34" charset="0"/>
              </a:rPr>
              <a:t>(page d’accueil du dite MCPA)</a:t>
            </a:r>
            <a:endParaRPr kumimoji="0" lang="fr-FR" altLang="fr-FR" sz="1600" b="1" i="1" u="none" strike="noStrike" kern="1200" cap="none" spc="0" normalizeH="0" baseline="0" noProof="0" dirty="0" smtClean="0">
              <a:ln>
                <a:noFill/>
              </a:ln>
              <a:solidFill>
                <a:srgbClr val="191966"/>
              </a:solidFill>
              <a:effectLst/>
              <a:uLnTx/>
              <a:uFillTx/>
              <a:cs typeface="Calibri" panose="020F0502020204030204" pitchFamily="34" charset="0"/>
            </a:endParaRPr>
          </a:p>
        </p:txBody>
      </p:sp>
      <p:sp>
        <p:nvSpPr>
          <p:cNvPr id="3" name="Titre 2"/>
          <p:cNvSpPr>
            <a:spLocks noGrp="1"/>
          </p:cNvSpPr>
          <p:nvPr>
            <p:ph type="title"/>
          </p:nvPr>
        </p:nvSpPr>
        <p:spPr>
          <a:xfrm>
            <a:off x="0" y="0"/>
            <a:ext cx="179388" cy="239713"/>
          </a:xfrm>
        </p:spPr>
        <p:txBody>
          <a:bodyPr/>
          <a:lstStyle/>
          <a:p>
            <a:pPr>
              <a:defRPr/>
            </a:pPr>
            <a:endParaRPr lang="fr-FR"/>
          </a:p>
        </p:txBody>
      </p:sp>
      <p:sp>
        <p:nvSpPr>
          <p:cNvPr id="9" name="ZoneTexte 8"/>
          <p:cNvSpPr txBox="1"/>
          <p:nvPr/>
        </p:nvSpPr>
        <p:spPr>
          <a:xfrm>
            <a:off x="953252" y="1178551"/>
            <a:ext cx="8190747" cy="677108"/>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lang="fr-FR" sz="2000"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Pédagogie de l’alternance : fiches d’auto évaluation - démarche  </a:t>
            </a:r>
            <a:r>
              <a:rPr lang="fr-FR" sz="2000" b="1" dirty="0" err="1" smtClean="0">
                <a:solidFill>
                  <a:srgbClr val="FF0000"/>
                </a:solidFill>
                <a:latin typeface="Calibri" panose="020F0502020204030204" pitchFamily="34" charset="0"/>
                <a:ea typeface="Tahoma" panose="020B0604030504040204" pitchFamily="34" charset="0"/>
                <a:cs typeface="Tahoma" panose="020B0604030504040204" pitchFamily="34" charset="0"/>
              </a:rPr>
              <a:t>Qualéduc</a:t>
            </a:r>
            <a:endParaRPr lang="fr-FR" sz="2000" b="1" dirty="0" smtClean="0">
              <a:solidFill>
                <a:srgbClr val="FF0000"/>
              </a:solidFill>
              <a:latin typeface="Calibri" panose="020F0502020204030204" pitchFamily="34" charset="0"/>
              <a:ea typeface="Tahoma" panose="020B0604030504040204" pitchFamily="34" charset="0"/>
              <a:cs typeface="Tahoma" panose="020B060403050404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fr-FR" sz="1800" b="1" i="0" u="none" strike="noStrike" kern="1200" cap="none" spc="0" normalizeH="0" baseline="0" noProof="0" dirty="0">
              <a:ln>
                <a:noFill/>
              </a:ln>
              <a:solidFill>
                <a:srgbClr val="FF0000"/>
              </a:solidFill>
              <a:effectLst/>
              <a:uLnTx/>
              <a:uFillTx/>
              <a:latin typeface="Calibri" panose="020F0502020204030204" pitchFamily="34" charset="0"/>
              <a:ea typeface="Tahoma" panose="020B0604030504040204" pitchFamily="34" charset="0"/>
              <a:cs typeface="Tahoma" panose="020B0604030504040204" pitchFamily="34" charset="0"/>
            </a:endParaRPr>
          </a:p>
        </p:txBody>
      </p:sp>
      <p:sp>
        <p:nvSpPr>
          <p:cNvPr id="2" name="Rectangle 1"/>
          <p:cNvSpPr/>
          <p:nvPr/>
        </p:nvSpPr>
        <p:spPr>
          <a:xfrm>
            <a:off x="630522" y="2138772"/>
            <a:ext cx="7853385" cy="646331"/>
          </a:xfrm>
          <a:prstGeom prst="rect">
            <a:avLst/>
          </a:prstGeom>
        </p:spPr>
        <p:txBody>
          <a:bodyPr wrap="square">
            <a:spAutoFit/>
          </a:bodyPr>
          <a:lstStyle/>
          <a:p>
            <a:pPr algn="ctr">
              <a:spcAft>
                <a:spcPts val="0"/>
              </a:spcAft>
            </a:pPr>
            <a:r>
              <a:rPr lang="fr-FR" b="1" dirty="0">
                <a:solidFill>
                  <a:srgbClr val="002060"/>
                </a:solidFill>
                <a:latin typeface="Arial" panose="020B0604020202020204" pitchFamily="34" charset="0"/>
                <a:ea typeface="Times New Roman" panose="02020603050405020304" pitchFamily="18" charset="0"/>
                <a:cs typeface="Times New Roman" panose="02020603050405020304" pitchFamily="18" charset="0"/>
              </a:rPr>
              <a:t>Démarche collective d’amélioration continue proposée aux </a:t>
            </a:r>
            <a:r>
              <a:rPr lang="fr-FR" b="1" dirty="0">
                <a:solidFill>
                  <a:srgbClr val="002060"/>
                </a:solidFill>
                <a:latin typeface="Arial" panose="020B0604020202020204" pitchFamily="34" charset="0"/>
                <a:ea typeface="Calibri" panose="020F0502020204030204" pitchFamily="34" charset="0"/>
                <a:cs typeface="Times New Roman" panose="02020603050405020304" pitchFamily="18" charset="0"/>
              </a:rPr>
              <a:t>CFA préparant aux diplômes professionnels de l’éducation nationale</a:t>
            </a:r>
            <a:endParaRPr lang="fr-FR" sz="1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953253" y="3178448"/>
            <a:ext cx="7530654" cy="2016449"/>
          </a:xfrm>
          <a:prstGeom prst="rect">
            <a:avLst/>
          </a:prstGeom>
        </p:spPr>
        <p:txBody>
          <a:bodyPr wrap="square">
            <a:spAutoFit/>
          </a:bodyPr>
          <a:lstStyle/>
          <a:p>
            <a:pPr algn="just">
              <a:spcBef>
                <a:spcPts val="300"/>
              </a:spcBef>
              <a:spcAft>
                <a:spcPts val="300"/>
              </a:spcAft>
            </a:pPr>
            <a:r>
              <a:rPr lang="fr-FR"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Les 4 fiches-questionnaires </a:t>
            </a:r>
            <a:r>
              <a:rPr lang="fr-FR" dirty="0" smtClean="0">
                <a:solidFill>
                  <a:schemeClr val="tx2"/>
                </a:solidFill>
                <a:latin typeface="Arial" panose="020B0604020202020204" pitchFamily="34" charset="0"/>
                <a:ea typeface="Times New Roman" panose="02020603050405020304" pitchFamily="18" charset="0"/>
                <a:cs typeface="Times New Roman" panose="02020603050405020304" pitchFamily="18" charset="0"/>
              </a:rPr>
              <a:t> </a:t>
            </a:r>
            <a:r>
              <a:rPr lang="fr-FR" dirty="0">
                <a:solidFill>
                  <a:schemeClr val="tx2"/>
                </a:solidFill>
                <a:latin typeface="Arial" panose="020B0604020202020204" pitchFamily="34" charset="0"/>
                <a:ea typeface="Times New Roman" panose="02020603050405020304" pitchFamily="18" charset="0"/>
                <a:cs typeface="Times New Roman" panose="02020603050405020304" pitchFamily="18" charset="0"/>
              </a:rPr>
              <a:t>: </a:t>
            </a:r>
            <a:endParaRPr lang="fr-FR" sz="28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Bef>
                <a:spcPts val="300"/>
              </a:spcBef>
              <a:spcAft>
                <a:spcPts val="300"/>
              </a:spcAft>
              <a:buFont typeface="+mj-lt"/>
              <a:buAutoNum type="arabicPeriod"/>
            </a:pPr>
            <a:r>
              <a:rPr lang="fr-FR" dirty="0">
                <a:solidFill>
                  <a:schemeClr val="tx2"/>
                </a:solidFill>
                <a:latin typeface="Arial" panose="020B0604020202020204" pitchFamily="34" charset="0"/>
                <a:ea typeface="Times New Roman" panose="02020603050405020304" pitchFamily="18" charset="0"/>
              </a:rPr>
              <a:t>Positionnement pédagogique et adaptation du parcours de formation</a:t>
            </a:r>
            <a:endParaRPr lang="fr-FR" dirty="0">
              <a:solidFill>
                <a:schemeClr val="tx2"/>
              </a:solidFill>
              <a:latin typeface="Times New Roman" panose="02020603050405020304" pitchFamily="18" charset="0"/>
              <a:ea typeface="Times New Roman" panose="02020603050405020304" pitchFamily="18" charset="0"/>
            </a:endParaRPr>
          </a:p>
          <a:p>
            <a:pPr marL="342900" lvl="0" indent="-342900" algn="just">
              <a:lnSpc>
                <a:spcPct val="107000"/>
              </a:lnSpc>
              <a:spcBef>
                <a:spcPts val="300"/>
              </a:spcBef>
              <a:spcAft>
                <a:spcPts val="300"/>
              </a:spcAft>
              <a:buFont typeface="+mj-lt"/>
              <a:buAutoNum type="arabicPeriod"/>
            </a:pPr>
            <a:r>
              <a:rPr lang="fr-FR" dirty="0">
                <a:solidFill>
                  <a:schemeClr val="tx2"/>
                </a:solidFill>
                <a:latin typeface="Arial" panose="020B0604020202020204" pitchFamily="34" charset="0"/>
                <a:ea typeface="Times New Roman" panose="02020603050405020304" pitchFamily="18" charset="0"/>
              </a:rPr>
              <a:t>Organisation pédagogique de la formation</a:t>
            </a:r>
            <a:endParaRPr lang="fr-FR" dirty="0">
              <a:solidFill>
                <a:schemeClr val="tx2"/>
              </a:solidFill>
              <a:latin typeface="Times New Roman" panose="02020603050405020304" pitchFamily="18" charset="0"/>
              <a:ea typeface="Times New Roman" panose="02020603050405020304" pitchFamily="18" charset="0"/>
            </a:endParaRPr>
          </a:p>
          <a:p>
            <a:pPr marL="342900" lvl="0" indent="-342900" algn="just">
              <a:lnSpc>
                <a:spcPct val="107000"/>
              </a:lnSpc>
              <a:spcBef>
                <a:spcPts val="300"/>
              </a:spcBef>
              <a:spcAft>
                <a:spcPts val="300"/>
              </a:spcAft>
              <a:buFont typeface="+mj-lt"/>
              <a:buAutoNum type="arabicPeriod"/>
            </a:pPr>
            <a:r>
              <a:rPr lang="fr-FR" dirty="0">
                <a:solidFill>
                  <a:schemeClr val="tx2"/>
                </a:solidFill>
                <a:latin typeface="Arial" panose="020B0604020202020204" pitchFamily="34" charset="0"/>
                <a:ea typeface="Times New Roman" panose="02020603050405020304" pitchFamily="18" charset="0"/>
              </a:rPr>
              <a:t>Contenu pédagogique de la formation</a:t>
            </a:r>
            <a:endParaRPr lang="fr-FR" dirty="0">
              <a:solidFill>
                <a:schemeClr val="tx2"/>
              </a:solidFill>
              <a:latin typeface="Times New Roman" panose="02020603050405020304" pitchFamily="18" charset="0"/>
              <a:ea typeface="Times New Roman" panose="02020603050405020304" pitchFamily="18" charset="0"/>
            </a:endParaRPr>
          </a:p>
          <a:p>
            <a:pPr marL="342900" lvl="0" indent="-342900" algn="just">
              <a:lnSpc>
                <a:spcPct val="107000"/>
              </a:lnSpc>
              <a:spcBef>
                <a:spcPts val="300"/>
              </a:spcBef>
              <a:spcAft>
                <a:spcPts val="300"/>
              </a:spcAft>
              <a:buFont typeface="+mj-lt"/>
              <a:buAutoNum type="arabicPeriod"/>
            </a:pPr>
            <a:r>
              <a:rPr lang="fr-FR" dirty="0">
                <a:solidFill>
                  <a:schemeClr val="tx2"/>
                </a:solidFill>
                <a:latin typeface="Arial" panose="020B0604020202020204" pitchFamily="34" charset="0"/>
                <a:ea typeface="Times New Roman" panose="02020603050405020304" pitchFamily="18" charset="0"/>
              </a:rPr>
              <a:t>Evaluation des apprentis</a:t>
            </a:r>
            <a:endParaRPr lang="fr-FR" sz="1800" dirty="0">
              <a:solidFill>
                <a:schemeClr val="tx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2758429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D2D0B6F-4CB5-40C7-9E7C-67371159A143}"/>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74A77A2A-3E24-4918-B6AA-C062A2C27B05}"/>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9FBA45C4-03B3-452E-9316-9D7558266923}"/>
              </a:ext>
            </a:extLst>
          </p:cNvPr>
          <p:cNvSpPr/>
          <p:nvPr/>
        </p:nvSpPr>
        <p:spPr>
          <a:xfrm>
            <a:off x="1485900" y="469650"/>
            <a:ext cx="7298100" cy="923330"/>
          </a:xfrm>
          <a:prstGeom prst="rect">
            <a:avLst/>
          </a:prstGeom>
        </p:spPr>
        <p:txBody>
          <a:bodyPr wrap="square">
            <a:spAutoFit/>
          </a:bodyPr>
          <a:lstStyle/>
          <a:p>
            <a:r>
              <a:rPr lang="fr-FR" altLang="fr-FR" b="1" dirty="0">
                <a:solidFill>
                  <a:srgbClr val="4F81BD">
                    <a:lumMod val="50000"/>
                  </a:srgbClr>
                </a:solidFill>
                <a:latin typeface="Marianne" panose="02000000000000000000" pitchFamily="50" charset="0"/>
              </a:rPr>
              <a:t>Lettres et Histoire-Géographie : </a:t>
            </a:r>
            <a:r>
              <a:rPr lang="fr-FR" dirty="0">
                <a:solidFill>
                  <a:prstClr val="black"/>
                </a:solidFill>
                <a:latin typeface="Marianne" panose="02000000000000000000" pitchFamily="50" charset="0"/>
              </a:rPr>
              <a:t>«</a:t>
            </a:r>
            <a:r>
              <a:rPr lang="fr-FR" b="1" dirty="0">
                <a:solidFill>
                  <a:prstClr val="black"/>
                </a:solidFill>
                <a:latin typeface="Marianne" panose="02000000000000000000" pitchFamily="50" charset="0"/>
              </a:rPr>
              <a:t> </a:t>
            </a:r>
            <a:r>
              <a:rPr lang="fr-FR" dirty="0"/>
              <a:t>Expression et connaissance du monde »</a:t>
            </a:r>
            <a:r>
              <a:rPr lang="fr-FR" altLang="fr-FR" b="1" dirty="0">
                <a:solidFill>
                  <a:srgbClr val="4F81BD">
                    <a:lumMod val="50000"/>
                  </a:srgbClr>
                </a:solidFill>
                <a:latin typeface="Marianne" panose="02000000000000000000" pitchFamily="50" charset="0"/>
              </a:rPr>
              <a:t/>
            </a:r>
            <a:br>
              <a:rPr lang="fr-FR" altLang="fr-FR" b="1" dirty="0">
                <a:solidFill>
                  <a:srgbClr val="4F81BD">
                    <a:lumMod val="50000"/>
                  </a:srgbClr>
                </a:solidFill>
                <a:latin typeface="Marianne" panose="02000000000000000000" pitchFamily="50" charset="0"/>
              </a:rPr>
            </a:br>
            <a:r>
              <a:rPr lang="fr-FR" altLang="fr-FR" b="1" dirty="0">
                <a:solidFill>
                  <a:srgbClr val="4F81BD">
                    <a:lumMod val="50000"/>
                  </a:srgbClr>
                </a:solidFill>
                <a:latin typeface="Marianne" panose="02000000000000000000" pitchFamily="50" charset="0"/>
              </a:rPr>
              <a:t>Modalités d’évaluation en </a:t>
            </a:r>
            <a:r>
              <a:rPr lang="fr-FR" altLang="fr-FR" b="1" dirty="0">
                <a:solidFill>
                  <a:srgbClr val="FFC000"/>
                </a:solidFill>
                <a:latin typeface="Marianne" panose="02000000000000000000" pitchFamily="50" charset="0"/>
              </a:rPr>
              <a:t>BP</a:t>
            </a:r>
          </a:p>
        </p:txBody>
      </p:sp>
      <p:sp>
        <p:nvSpPr>
          <p:cNvPr id="6" name="Rectangle 5">
            <a:extLst>
              <a:ext uri="{FF2B5EF4-FFF2-40B4-BE49-F238E27FC236}">
                <a16:creationId xmlns:a16="http://schemas.microsoft.com/office/drawing/2014/main" id="{0820056C-1E62-4625-9477-486EFA6AACB3}"/>
              </a:ext>
            </a:extLst>
          </p:cNvPr>
          <p:cNvSpPr/>
          <p:nvPr/>
        </p:nvSpPr>
        <p:spPr>
          <a:xfrm>
            <a:off x="660400" y="1517065"/>
            <a:ext cx="8123600" cy="3582519"/>
          </a:xfrm>
          <a:prstGeom prst="rect">
            <a:avLst/>
          </a:prstGeom>
        </p:spPr>
        <p:txBody>
          <a:bodyPr wrap="square">
            <a:spAutoFit/>
          </a:bodyPr>
          <a:lstStyle/>
          <a:p>
            <a:pPr defTabSz="342900" eaLnBrk="0" hangingPunct="0">
              <a:lnSpc>
                <a:spcPct val="90000"/>
              </a:lnSpc>
              <a:spcBef>
                <a:spcPct val="20000"/>
              </a:spcBef>
              <a:spcAft>
                <a:spcPts val="0"/>
              </a:spcAft>
            </a:pPr>
            <a:r>
              <a:rPr lang="fr-FR" sz="1600" dirty="0">
                <a:solidFill>
                  <a:prstClr val="black"/>
                </a:solidFill>
                <a:latin typeface="Arial" panose="020B0604020202020204" pitchFamily="34" charset="0"/>
                <a:cs typeface="Arial" panose="020B0604020202020204" pitchFamily="34" charset="0"/>
              </a:rPr>
              <a:t>Les </a:t>
            </a:r>
            <a:r>
              <a:rPr lang="fr-FR" sz="1600" dirty="0" smtClean="0">
                <a:solidFill>
                  <a:prstClr val="black"/>
                </a:solidFill>
                <a:latin typeface="Arial" panose="020B0604020202020204" pitchFamily="34" charset="0"/>
                <a:cs typeface="Arial" panose="020B0604020202020204" pitchFamily="34" charset="0"/>
              </a:rPr>
              <a:t>candidats (apprentis et scolaires) </a:t>
            </a:r>
            <a:r>
              <a:rPr lang="fr-FR" sz="1600" dirty="0">
                <a:solidFill>
                  <a:prstClr val="black"/>
                </a:solidFill>
                <a:latin typeface="Arial" panose="020B0604020202020204" pitchFamily="34" charset="0"/>
                <a:cs typeface="Arial" panose="020B0604020202020204" pitchFamily="34" charset="0"/>
              </a:rPr>
              <a:t>du brevet professionnel passent une épreuve ponctuelle sous l’intitulé ECM « </a:t>
            </a:r>
            <a:r>
              <a:rPr lang="fr-FR" sz="1600" dirty="0">
                <a:latin typeface="Arial" panose="020B0604020202020204" pitchFamily="34" charset="0"/>
                <a:cs typeface="Arial" panose="020B0604020202020204" pitchFamily="34" charset="0"/>
              </a:rPr>
              <a:t>Expression et connaissance du monde »</a:t>
            </a:r>
            <a:r>
              <a:rPr lang="fr-FR" sz="1600" dirty="0">
                <a:solidFill>
                  <a:prstClr val="black"/>
                </a:solidFill>
                <a:latin typeface="Arial" panose="020B0604020202020204" pitchFamily="34" charset="0"/>
                <a:cs typeface="Arial" panose="020B0604020202020204" pitchFamily="34" charset="0"/>
              </a:rPr>
              <a:t> </a:t>
            </a:r>
          </a:p>
          <a:p>
            <a:endParaRPr lang="fr-FR" sz="1400" b="1" dirty="0">
              <a:latin typeface="Arial" panose="020B0604020202020204" pitchFamily="34" charset="0"/>
              <a:cs typeface="Arial" panose="020B0604020202020204" pitchFamily="34" charset="0"/>
            </a:endParaRPr>
          </a:p>
          <a:p>
            <a:r>
              <a:rPr lang="fr-FR" sz="1600" b="1" dirty="0">
                <a:latin typeface="Arial" panose="020B0604020202020204" pitchFamily="34" charset="0"/>
                <a:cs typeface="Arial" panose="020B0604020202020204" pitchFamily="34" charset="0"/>
              </a:rPr>
              <a:t>Forme de l'épreuve :</a:t>
            </a:r>
          </a:p>
          <a:p>
            <a:pPr marL="285750" indent="-285750">
              <a:buFont typeface="Arial" panose="020B0604020202020204" pitchFamily="34" charset="0"/>
              <a:buChar char="•"/>
            </a:pPr>
            <a:r>
              <a:rPr lang="fr-FR" sz="1600" b="1" dirty="0">
                <a:latin typeface="Arial" panose="020B0604020202020204" pitchFamily="34" charset="0"/>
                <a:cs typeface="Arial" panose="020B0604020202020204" pitchFamily="34" charset="0"/>
              </a:rPr>
              <a:t>écrite</a:t>
            </a:r>
            <a:r>
              <a:rPr lang="fr-FR" sz="1600" dirty="0">
                <a:latin typeface="Arial" panose="020B0604020202020204" pitchFamily="34" charset="0"/>
                <a:cs typeface="Arial" panose="020B0604020202020204" pitchFamily="34" charset="0"/>
              </a:rPr>
              <a:t>, d'une durée de trois heures (2X1H30), portant sur les programmes de 2e année</a:t>
            </a:r>
          </a:p>
          <a:p>
            <a:pPr marL="285750" indent="-285750">
              <a:buFont typeface="Arial" panose="020B0604020202020204" pitchFamily="34" charset="0"/>
              <a:buChar char="•"/>
            </a:pPr>
            <a:r>
              <a:rPr lang="fr-FR" sz="1600" dirty="0">
                <a:latin typeface="Arial" panose="020B0604020202020204" pitchFamily="34" charset="0"/>
                <a:cs typeface="Arial" panose="020B0604020202020204" pitchFamily="34" charset="0"/>
              </a:rPr>
              <a:t>une épreuve unique qui associe les deux disciplines, français et histoire-géographie, dans une logique de complémentarité et de transversalité des compétences</a:t>
            </a:r>
          </a:p>
          <a:p>
            <a:pPr marL="285750" indent="-285750">
              <a:buFont typeface="Arial" panose="020B0604020202020204" pitchFamily="34" charset="0"/>
              <a:buChar char="•"/>
            </a:pPr>
            <a:r>
              <a:rPr lang="fr-FR" sz="1600" dirty="0">
                <a:latin typeface="Arial" panose="020B0604020202020204" pitchFamily="34" charset="0"/>
                <a:cs typeface="Arial" panose="020B0604020202020204" pitchFamily="34" charset="0"/>
              </a:rPr>
              <a:t>l'épreuve comporte deux parties notées chacune sur 20</a:t>
            </a:r>
          </a:p>
          <a:p>
            <a:endParaRPr lang="fr-FR" sz="1600" b="1"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a:p>
            <a:r>
              <a:rPr lang="fr-FR" sz="1600" b="1" dirty="0">
                <a:solidFill>
                  <a:prstClr val="black"/>
                </a:solidFill>
                <a:latin typeface="Arial" panose="020B0604020202020204" pitchFamily="34" charset="0"/>
                <a:ea typeface="Times New Roman" panose="02020603050405020304" pitchFamily="18" charset="0"/>
                <a:cs typeface="Arial" panose="020B0604020202020204" pitchFamily="34" charset="0"/>
              </a:rPr>
              <a:t>Textes de références : </a:t>
            </a:r>
          </a:p>
          <a:p>
            <a:pPr marL="285750" indent="-285750">
              <a:buFont typeface="Arial" panose="020B0604020202020204" pitchFamily="34" charset="0"/>
              <a:buChar char="•"/>
            </a:pPr>
            <a:r>
              <a:rPr lang="fr-FR" sz="1400" b="1" dirty="0">
                <a:solidFill>
                  <a:prstClr val="black"/>
                </a:solidFill>
                <a:latin typeface="Arial" panose="020B0604020202020204" pitchFamily="34" charset="0"/>
                <a:ea typeface="Times New Roman" panose="02020603050405020304" pitchFamily="18" charset="0"/>
                <a:cs typeface="Arial" panose="020B0604020202020204" pitchFamily="34" charset="0"/>
              </a:rPr>
              <a:t>pour les programmes </a:t>
            </a:r>
            <a:r>
              <a:rPr lang="fr-FR" sz="1400" dirty="0"/>
              <a:t>arrêté du 8-2-2016, Bulletin officiel de l’Education nationale  (BOEN) n°11, du 17 mars 2016 </a:t>
            </a:r>
          </a:p>
          <a:p>
            <a:pPr marL="285750" indent="-285750">
              <a:buFont typeface="Arial" panose="020B0604020202020204" pitchFamily="34" charset="0"/>
              <a:buChar char="•"/>
            </a:pPr>
            <a:r>
              <a:rPr lang="fr-FR" sz="1400" b="1" dirty="0">
                <a:solidFill>
                  <a:prstClr val="black"/>
                </a:solidFill>
                <a:latin typeface="Arial" panose="020B0604020202020204" pitchFamily="34" charset="0"/>
                <a:ea typeface="Times New Roman" panose="02020603050405020304" pitchFamily="18" charset="0"/>
                <a:cs typeface="Arial" panose="020B0604020202020204" pitchFamily="34" charset="0"/>
              </a:rPr>
              <a:t>pour les modalités d’examen : </a:t>
            </a:r>
            <a:r>
              <a:rPr lang="fr-FR" sz="1400" dirty="0"/>
              <a:t>arrêté du 3-3-2016, Bulletin officiel de l’Education nationale  (BOEN) n° 14 du 8 avril 2016</a:t>
            </a:r>
            <a:endParaRPr lang="fr-FR" sz="1400" b="1" dirty="0">
              <a:solidFill>
                <a:prstClr val="black"/>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076125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5540E3-69E5-47BF-8645-4AB5138A8D68}"/>
              </a:ext>
            </a:extLst>
          </p:cNvPr>
          <p:cNvSpPr>
            <a:spLocks noGrp="1"/>
          </p:cNvSpPr>
          <p:nvPr>
            <p:ph type="title"/>
          </p:nvPr>
        </p:nvSpPr>
        <p:spPr/>
        <p:txBody>
          <a:bodyPr/>
          <a:lstStyle/>
          <a:p>
            <a:endParaRPr lang="fr-FR"/>
          </a:p>
        </p:txBody>
      </p:sp>
      <p:sp>
        <p:nvSpPr>
          <p:cNvPr id="4" name="Espace réservé de la date 3">
            <a:extLst>
              <a:ext uri="{FF2B5EF4-FFF2-40B4-BE49-F238E27FC236}">
                <a16:creationId xmlns:a16="http://schemas.microsoft.com/office/drawing/2014/main" id="{2C43CD62-3928-4BDA-9AF2-EBFFF72AB116}"/>
              </a:ext>
            </a:extLst>
          </p:cNvPr>
          <p:cNvSpPr>
            <a:spLocks noGrp="1"/>
          </p:cNvSpPr>
          <p:nvPr>
            <p:ph type="dt" sz="half" idx="14"/>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r>
              <a:rPr kumimoji="0" lang="fr-FR" sz="900" b="1" i="0" u="none" strike="noStrike" kern="1200" cap="all" spc="0" normalizeH="0" baseline="0" noProof="0">
                <a:ln>
                  <a:noFill/>
                </a:ln>
                <a:solidFill>
                  <a:srgbClr val="000000"/>
                </a:solidFill>
                <a:effectLst/>
                <a:uLnTx/>
                <a:uFillTx/>
                <a:latin typeface="Calibri"/>
                <a:ea typeface="+mn-ea"/>
                <a:cs typeface="Arial" pitchFamily="34" charset="0"/>
              </a:rPr>
              <a:t>XX/XX/XXXX</a:t>
            </a:r>
            <a:endParaRPr kumimoji="0" lang="fr-FR" sz="900" b="1" i="0" u="none" strike="noStrike" kern="1200" cap="all" spc="0" normalizeH="0" baseline="0" noProof="0" dirty="0">
              <a:ln>
                <a:noFill/>
              </a:ln>
              <a:solidFill>
                <a:srgbClr val="000000"/>
              </a:solidFill>
              <a:effectLst/>
              <a:uLnTx/>
              <a:uFillTx/>
              <a:latin typeface="Calibri"/>
              <a:ea typeface="+mn-ea"/>
              <a:cs typeface="Arial" pitchFamily="34" charset="0"/>
            </a:endParaRPr>
          </a:p>
        </p:txBody>
      </p:sp>
      <p:sp>
        <p:nvSpPr>
          <p:cNvPr id="5" name="Rectangle 4">
            <a:extLst>
              <a:ext uri="{FF2B5EF4-FFF2-40B4-BE49-F238E27FC236}">
                <a16:creationId xmlns:a16="http://schemas.microsoft.com/office/drawing/2014/main" id="{1702DEC1-CC77-4CD6-B43F-73FFCFFEDFE2}"/>
              </a:ext>
            </a:extLst>
          </p:cNvPr>
          <p:cNvSpPr/>
          <p:nvPr/>
        </p:nvSpPr>
        <p:spPr>
          <a:xfrm>
            <a:off x="1651000" y="401935"/>
            <a:ext cx="6400800" cy="923330"/>
          </a:xfrm>
          <a:prstGeom prst="rect">
            <a:avLst/>
          </a:prstGeom>
        </p:spPr>
        <p:txBody>
          <a:bodyPr wrap="square">
            <a:spAutoFit/>
          </a:bodyPr>
          <a:lstStyle/>
          <a:p>
            <a:r>
              <a:rPr lang="fr-FR" altLang="fr-FR" b="1" dirty="0">
                <a:solidFill>
                  <a:srgbClr val="4F81BD">
                    <a:lumMod val="50000"/>
                  </a:srgbClr>
                </a:solidFill>
                <a:latin typeface="Marianne" panose="02000000000000000000" pitchFamily="50" charset="0"/>
              </a:rPr>
              <a:t>Lettres et Histoire-Géographie : </a:t>
            </a:r>
            <a:r>
              <a:rPr lang="fr-FR" dirty="0">
                <a:solidFill>
                  <a:prstClr val="black"/>
                </a:solidFill>
                <a:latin typeface="Marianne" panose="02000000000000000000" pitchFamily="50" charset="0"/>
              </a:rPr>
              <a:t>«</a:t>
            </a:r>
            <a:r>
              <a:rPr lang="fr-FR" b="1" dirty="0">
                <a:solidFill>
                  <a:prstClr val="black"/>
                </a:solidFill>
                <a:latin typeface="Marianne" panose="02000000000000000000" pitchFamily="50" charset="0"/>
              </a:rPr>
              <a:t> </a:t>
            </a:r>
            <a:r>
              <a:rPr lang="fr-FR" dirty="0"/>
              <a:t>Expression et connaissance du monde »</a:t>
            </a:r>
            <a:r>
              <a:rPr lang="fr-FR" altLang="fr-FR" b="1" dirty="0">
                <a:solidFill>
                  <a:srgbClr val="4F81BD">
                    <a:lumMod val="50000"/>
                  </a:srgbClr>
                </a:solidFill>
                <a:latin typeface="Marianne" panose="02000000000000000000" pitchFamily="50" charset="0"/>
              </a:rPr>
              <a:t/>
            </a:r>
            <a:br>
              <a:rPr lang="fr-FR" altLang="fr-FR" b="1" dirty="0">
                <a:solidFill>
                  <a:srgbClr val="4F81BD">
                    <a:lumMod val="50000"/>
                  </a:srgbClr>
                </a:solidFill>
                <a:latin typeface="Marianne" panose="02000000000000000000" pitchFamily="50" charset="0"/>
              </a:rPr>
            </a:br>
            <a:r>
              <a:rPr lang="fr-FR" altLang="fr-FR" b="1" dirty="0">
                <a:solidFill>
                  <a:srgbClr val="4F81BD">
                    <a:lumMod val="50000"/>
                  </a:srgbClr>
                </a:solidFill>
                <a:latin typeface="Marianne" panose="02000000000000000000" pitchFamily="50" charset="0"/>
              </a:rPr>
              <a:t>Modalités d’évaluation en </a:t>
            </a:r>
            <a:r>
              <a:rPr lang="fr-FR" altLang="fr-FR" b="1" dirty="0">
                <a:solidFill>
                  <a:srgbClr val="FFC000"/>
                </a:solidFill>
                <a:latin typeface="Marianne" panose="02000000000000000000" pitchFamily="50" charset="0"/>
              </a:rPr>
              <a:t>BP</a:t>
            </a:r>
          </a:p>
        </p:txBody>
      </p:sp>
      <p:sp>
        <p:nvSpPr>
          <p:cNvPr id="6" name="Rectangle 5">
            <a:extLst>
              <a:ext uri="{FF2B5EF4-FFF2-40B4-BE49-F238E27FC236}">
                <a16:creationId xmlns:a16="http://schemas.microsoft.com/office/drawing/2014/main" id="{9395DFFF-B666-4317-8044-AC792100F6BC}"/>
              </a:ext>
            </a:extLst>
          </p:cNvPr>
          <p:cNvSpPr/>
          <p:nvPr/>
        </p:nvSpPr>
        <p:spPr>
          <a:xfrm>
            <a:off x="1028700" y="1443841"/>
            <a:ext cx="7658100" cy="4185761"/>
          </a:xfrm>
          <a:prstGeom prst="rect">
            <a:avLst/>
          </a:prstGeom>
        </p:spPr>
        <p:txBody>
          <a:bodyPr wrap="square">
            <a:spAutoFit/>
          </a:bodyPr>
          <a:lstStyle/>
          <a:p>
            <a:r>
              <a:rPr lang="fr-FR" sz="1400" dirty="0">
                <a:solidFill>
                  <a:srgbClr val="16818F"/>
                </a:solidFill>
                <a:latin typeface="Arial" panose="020B0604020202020204" pitchFamily="34" charset="0"/>
              </a:rPr>
              <a:t>Première partie : français</a:t>
            </a:r>
          </a:p>
          <a:p>
            <a:r>
              <a:rPr lang="fr-FR" sz="1400" b="1" dirty="0">
                <a:solidFill>
                  <a:srgbClr val="000000"/>
                </a:solidFill>
                <a:latin typeface="Arial" panose="020B0604020202020204" pitchFamily="34" charset="0"/>
              </a:rPr>
              <a:t>1 - Analyse et interprétation </a:t>
            </a:r>
          </a:p>
          <a:p>
            <a:r>
              <a:rPr lang="fr-FR" sz="1400" b="1" dirty="0">
                <a:solidFill>
                  <a:srgbClr val="000000"/>
                </a:solidFill>
                <a:latin typeface="Arial" panose="020B0604020202020204" pitchFamily="34" charset="0"/>
              </a:rPr>
              <a:t>Support : un corpus de documents textuels et/ou iconographiques.</a:t>
            </a:r>
          </a:p>
          <a:p>
            <a:r>
              <a:rPr lang="fr-FR" sz="1400" dirty="0">
                <a:solidFill>
                  <a:srgbClr val="000000"/>
                </a:solidFill>
                <a:latin typeface="Arial" panose="020B0604020202020204" pitchFamily="34" charset="0"/>
              </a:rPr>
              <a:t>À partir d'un bref questionnaire (3 ou 4 questions), le candidat rend compte </a:t>
            </a:r>
            <a:r>
              <a:rPr lang="fr-FR" sz="1400" dirty="0" smtClean="0">
                <a:solidFill>
                  <a:srgbClr val="000000"/>
                </a:solidFill>
                <a:latin typeface="Arial" panose="020B0604020202020204" pitchFamily="34" charset="0"/>
              </a:rPr>
              <a:t>de sa </a:t>
            </a:r>
            <a:r>
              <a:rPr lang="fr-FR" sz="1400" dirty="0">
                <a:solidFill>
                  <a:srgbClr val="000000"/>
                </a:solidFill>
                <a:latin typeface="Arial" panose="020B0604020202020204" pitchFamily="34" charset="0"/>
              </a:rPr>
              <a:t>compréhension des documents proposés</a:t>
            </a:r>
            <a:r>
              <a:rPr lang="fr-FR" sz="1400" dirty="0" smtClean="0">
                <a:solidFill>
                  <a:srgbClr val="000000"/>
                </a:solidFill>
                <a:latin typeface="Arial" panose="020B0604020202020204" pitchFamily="34" charset="0"/>
              </a:rPr>
              <a:t>.</a:t>
            </a:r>
          </a:p>
          <a:p>
            <a:endParaRPr lang="fr-FR" sz="1400" dirty="0">
              <a:solidFill>
                <a:srgbClr val="000000"/>
              </a:solidFill>
              <a:latin typeface="Arial" panose="020B0604020202020204" pitchFamily="34" charset="0"/>
            </a:endParaRPr>
          </a:p>
          <a:p>
            <a:r>
              <a:rPr lang="fr-FR" sz="1400" b="1" dirty="0">
                <a:solidFill>
                  <a:srgbClr val="000000"/>
                </a:solidFill>
                <a:latin typeface="Arial" panose="020B0604020202020204" pitchFamily="34" charset="0"/>
              </a:rPr>
              <a:t>2 - Expression écrite </a:t>
            </a:r>
          </a:p>
          <a:p>
            <a:r>
              <a:rPr lang="fr-FR" sz="1400" b="1" dirty="0">
                <a:solidFill>
                  <a:srgbClr val="000000"/>
                </a:solidFill>
                <a:latin typeface="Arial" panose="020B0604020202020204" pitchFamily="34" charset="0"/>
              </a:rPr>
              <a:t>Rédaction d'un écrit argumentatif</a:t>
            </a:r>
            <a:r>
              <a:rPr lang="fr-FR" sz="1400" dirty="0">
                <a:solidFill>
                  <a:srgbClr val="000000"/>
                </a:solidFill>
                <a:latin typeface="Arial" panose="020B0604020202020204" pitchFamily="34" charset="0"/>
              </a:rPr>
              <a:t> d'une trentaine de lignes au moins.</a:t>
            </a:r>
          </a:p>
          <a:p>
            <a:r>
              <a:rPr lang="fr-FR" sz="1400" dirty="0">
                <a:solidFill>
                  <a:srgbClr val="000000"/>
                </a:solidFill>
                <a:latin typeface="Arial" panose="020B0604020202020204" pitchFamily="34" charset="0"/>
              </a:rPr>
              <a:t>Le candidat répond de façon argumentée à une question qui le conduit à tirer parti de l'ensemble du corpus ainsi que </a:t>
            </a:r>
            <a:r>
              <a:rPr lang="fr-FR" sz="1400" dirty="0" smtClean="0">
                <a:solidFill>
                  <a:srgbClr val="000000"/>
                </a:solidFill>
                <a:latin typeface="Arial" panose="020B0604020202020204" pitchFamily="34" charset="0"/>
              </a:rPr>
              <a:t>des lectures </a:t>
            </a:r>
            <a:r>
              <a:rPr lang="fr-FR" sz="1400" dirty="0">
                <a:solidFill>
                  <a:srgbClr val="000000"/>
                </a:solidFill>
                <a:latin typeface="Arial" panose="020B0604020202020204" pitchFamily="34" charset="0"/>
              </a:rPr>
              <a:t>effectuées dans l'année et de la réflexion qu'elles ont nourrie.</a:t>
            </a:r>
          </a:p>
          <a:p>
            <a:endParaRPr lang="fr-FR" sz="1400" dirty="0">
              <a:solidFill>
                <a:srgbClr val="000000"/>
              </a:solidFill>
              <a:latin typeface="Arial" panose="020B0604020202020204" pitchFamily="34" charset="0"/>
            </a:endParaRPr>
          </a:p>
          <a:p>
            <a:r>
              <a:rPr lang="fr-FR" sz="1400" dirty="0">
                <a:solidFill>
                  <a:srgbClr val="16818F"/>
                </a:solidFill>
                <a:latin typeface="Arial" panose="020B0604020202020204" pitchFamily="34" charset="0"/>
              </a:rPr>
              <a:t>Deuxième partie : histoire-géographie</a:t>
            </a:r>
          </a:p>
          <a:p>
            <a:r>
              <a:rPr lang="fr-FR" sz="1400" b="1" dirty="0">
                <a:solidFill>
                  <a:srgbClr val="000000"/>
                </a:solidFill>
                <a:latin typeface="Arial" panose="020B0604020202020204" pitchFamily="34" charset="0"/>
              </a:rPr>
              <a:t>Analyse d'une situation en histoire ou en géographie </a:t>
            </a:r>
          </a:p>
          <a:p>
            <a:r>
              <a:rPr lang="fr-FR" sz="1400" b="1" dirty="0">
                <a:solidFill>
                  <a:srgbClr val="000000"/>
                </a:solidFill>
                <a:latin typeface="Arial" panose="020B0604020202020204" pitchFamily="34" charset="0"/>
              </a:rPr>
              <a:t>Support : un dossier de trois ou quatre documents</a:t>
            </a:r>
            <a:r>
              <a:rPr lang="fr-FR" sz="1400" dirty="0">
                <a:solidFill>
                  <a:srgbClr val="000000"/>
                </a:solidFill>
                <a:latin typeface="Arial" panose="020B0604020202020204" pitchFamily="34" charset="0"/>
              </a:rPr>
              <a:t>.</a:t>
            </a:r>
          </a:p>
          <a:p>
            <a:r>
              <a:rPr lang="fr-FR" sz="1400" dirty="0">
                <a:solidFill>
                  <a:srgbClr val="000000"/>
                </a:solidFill>
                <a:latin typeface="Arial" panose="020B0604020202020204" pitchFamily="34" charset="0"/>
              </a:rPr>
              <a:t>À partir d'un questionnaire et en prenant appui sur ses connaissances, le candidat rend compte de sa compréhension des documents et de la situation proposée. Les questions appellent des réponses de formes différentes (réponse rédigée, construction cartographique, schéma, tableau...).</a:t>
            </a:r>
            <a:endParaRPr lang="fr-FR" sz="1400" dirty="0"/>
          </a:p>
        </p:txBody>
      </p:sp>
    </p:spTree>
    <p:extLst>
      <p:ext uri="{BB962C8B-B14F-4D97-AF65-F5344CB8AC3E}">
        <p14:creationId xmlns:p14="http://schemas.microsoft.com/office/powerpoint/2010/main" val="34417135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446120" y="1427901"/>
            <a:ext cx="8245162" cy="1384385"/>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1">
              <a:defRPr/>
            </a:pPr>
            <a:r>
              <a:rPr lang="fr-FR" sz="2400"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Une démarche </a:t>
            </a:r>
            <a:r>
              <a:rPr lang="fr-FR" sz="2400" b="1" dirty="0">
                <a:solidFill>
                  <a:srgbClr val="FF0000"/>
                </a:solidFill>
                <a:latin typeface="Calibri" panose="020F0502020204030204" pitchFamily="34" charset="0"/>
                <a:ea typeface="Tahoma" panose="020B0604030504040204" pitchFamily="34" charset="0"/>
                <a:cs typeface="Tahoma" panose="020B0604030504040204" pitchFamily="34" charset="0"/>
              </a:rPr>
              <a:t>de projet qui peut être valorisée comme un chef </a:t>
            </a:r>
            <a:r>
              <a:rPr lang="fr-FR" sz="2400"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d’œuvre</a:t>
            </a:r>
          </a:p>
          <a:p>
            <a:pPr lvl="1">
              <a:defRPr/>
            </a:pPr>
            <a:endParaRPr lang="fr-FR" sz="1200" b="1" dirty="0" smtClean="0">
              <a:solidFill>
                <a:schemeClr val="tx2">
                  <a:lumMod val="75000"/>
                </a:schemeClr>
              </a:solidFill>
              <a:latin typeface="Calibri" panose="020F0502020204030204" pitchFamily="34" charset="0"/>
              <a:ea typeface="Tahoma" panose="020B0604030504040204" pitchFamily="34" charset="0"/>
              <a:cs typeface="Tahoma" panose="020B0604030504040204" pitchFamily="34" charset="0"/>
            </a:endParaRPr>
          </a:p>
          <a:p>
            <a:pPr lvl="1">
              <a:defRPr/>
            </a:pPr>
            <a:r>
              <a:rPr lang="fr-FR" sz="2400" b="1" dirty="0" smtClean="0">
                <a:solidFill>
                  <a:schemeClr val="tx2">
                    <a:lumMod val="75000"/>
                  </a:schemeClr>
                </a:solidFill>
                <a:latin typeface="Calibri" panose="020F0502020204030204" pitchFamily="34" charset="0"/>
                <a:ea typeface="Tahoma" panose="020B0604030504040204" pitchFamily="34" charset="0"/>
                <a:cs typeface="Tahoma" panose="020B0604030504040204" pitchFamily="34" charset="0"/>
              </a:rPr>
              <a:t>Une modalité pédagogique au bénéfice des apprentis pour </a:t>
            </a:r>
          </a:p>
          <a:p>
            <a:pPr marL="800100" lvl="1" indent="-342900">
              <a:buFont typeface="Arial" panose="020B0604020202020204" pitchFamily="34" charset="0"/>
              <a:buChar char="•"/>
              <a:defRPr/>
            </a:pPr>
            <a:r>
              <a:rPr lang="fr-FR" sz="1400" b="1" dirty="0" smtClean="0">
                <a:solidFill>
                  <a:schemeClr val="tx2">
                    <a:lumMod val="75000"/>
                  </a:schemeClr>
                </a:solidFill>
                <a:latin typeface="Calibri" panose="020F0502020204030204" pitchFamily="34" charset="0"/>
                <a:ea typeface="Tahoma" panose="020B0604030504040204" pitchFamily="34" charset="0"/>
                <a:cs typeface="Tahoma" panose="020B0604030504040204" pitchFamily="34" charset="0"/>
              </a:rPr>
              <a:t>Les engager dans une pédagogie de projet</a:t>
            </a:r>
          </a:p>
          <a:p>
            <a:pPr marL="800100" lvl="1" indent="-342900">
              <a:buFont typeface="Arial" panose="020B0604020202020204" pitchFamily="34" charset="0"/>
              <a:buChar char="•"/>
              <a:defRPr/>
            </a:pPr>
            <a:r>
              <a:rPr lang="fr-FR" sz="1400" b="1" dirty="0" smtClean="0">
                <a:solidFill>
                  <a:schemeClr val="tx2">
                    <a:lumMod val="75000"/>
                  </a:schemeClr>
                </a:solidFill>
                <a:latin typeface="Calibri" panose="020F0502020204030204" pitchFamily="34" charset="0"/>
                <a:ea typeface="Tahoma" panose="020B0604030504040204" pitchFamily="34" charset="0"/>
                <a:cs typeface="Tahoma" panose="020B0604030504040204" pitchFamily="34" charset="0"/>
              </a:rPr>
              <a:t>Donner du sens aux apprentissages (contenus des programmes et référentiels)</a:t>
            </a:r>
          </a:p>
          <a:p>
            <a:pPr marL="800100" lvl="1" indent="-342900">
              <a:buFont typeface="Arial" panose="020B0604020202020204" pitchFamily="34" charset="0"/>
              <a:buChar char="•"/>
              <a:defRPr/>
            </a:pPr>
            <a:r>
              <a:rPr lang="fr-FR" sz="1400" b="1" dirty="0" smtClean="0">
                <a:solidFill>
                  <a:schemeClr val="tx2">
                    <a:lumMod val="75000"/>
                  </a:schemeClr>
                </a:solidFill>
                <a:latin typeface="Calibri" panose="020F0502020204030204" pitchFamily="34" charset="0"/>
                <a:ea typeface="Tahoma" panose="020B0604030504040204" pitchFamily="34" charset="0"/>
                <a:cs typeface="Tahoma" panose="020B0604030504040204" pitchFamily="34" charset="0"/>
              </a:rPr>
              <a:t>Développer leur motivation et leur implication</a:t>
            </a:r>
          </a:p>
          <a:p>
            <a:pPr marL="800100" lvl="1" indent="-342900">
              <a:buFont typeface="Arial" panose="020B0604020202020204" pitchFamily="34" charset="0"/>
              <a:buChar char="•"/>
              <a:defRPr/>
            </a:pPr>
            <a:r>
              <a:rPr lang="fr-FR" sz="1400" b="1" dirty="0" smtClean="0">
                <a:solidFill>
                  <a:schemeClr val="tx2">
                    <a:lumMod val="75000"/>
                  </a:schemeClr>
                </a:solidFill>
                <a:latin typeface="Calibri" panose="020F0502020204030204" pitchFamily="34" charset="0"/>
                <a:ea typeface="Tahoma" panose="020B0604030504040204" pitchFamily="34" charset="0"/>
                <a:cs typeface="Tahoma" panose="020B0604030504040204" pitchFamily="34" charset="0"/>
              </a:rPr>
              <a:t>Les préparer à présenter en fin de formation  le projet le plus significatif pour eux </a:t>
            </a:r>
          </a:p>
          <a:p>
            <a:pPr marL="800100" lvl="1" indent="-342900">
              <a:buFont typeface="Arial" panose="020B0604020202020204" pitchFamily="34" charset="0"/>
              <a:buChar char="•"/>
              <a:defRPr/>
            </a:pPr>
            <a:endParaRPr lang="fr-FR" sz="1400" b="1" dirty="0">
              <a:solidFill>
                <a:srgbClr val="FF0000"/>
              </a:solidFill>
              <a:latin typeface="Calibri" panose="020F0502020204030204" pitchFamily="34" charset="0"/>
              <a:ea typeface="Tahoma" panose="020B0604030504040204" pitchFamily="34" charset="0"/>
              <a:cs typeface="Tahoma" panose="020B0604030504040204" pitchFamily="34" charset="0"/>
            </a:endParaRPr>
          </a:p>
        </p:txBody>
      </p:sp>
      <p:cxnSp>
        <p:nvCxnSpPr>
          <p:cNvPr id="15" name="Connecteur droit 14"/>
          <p:cNvCxnSpPr/>
          <p:nvPr/>
        </p:nvCxnSpPr>
        <p:spPr>
          <a:xfrm>
            <a:off x="4488600" y="2374565"/>
            <a:ext cx="0" cy="2138207"/>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258525" y="3343237"/>
            <a:ext cx="8620352" cy="2585323"/>
          </a:xfrm>
          <a:prstGeom prst="rect">
            <a:avLst/>
          </a:prstGeom>
          <a:solidFill>
            <a:schemeClr val="accent1"/>
          </a:solidFill>
        </p:spPr>
        <p:txBody>
          <a:bodyPr wrap="square" rtlCol="0">
            <a:spAutoFit/>
          </a:bodyPr>
          <a:lstStyle/>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a:p>
            <a:pPr defTabSz="685800" fontAlgn="auto">
              <a:spcBef>
                <a:spcPts val="0"/>
              </a:spcBef>
              <a:spcAft>
                <a:spcPts val="0"/>
              </a:spcAft>
            </a:pPr>
            <a:endParaRPr lang="fr-FR" sz="1350" dirty="0">
              <a:solidFill>
                <a:prstClr val="black"/>
              </a:solidFill>
              <a:latin typeface="Calibri" panose="020F0502020204030204"/>
            </a:endParaRPr>
          </a:p>
        </p:txBody>
      </p:sp>
      <p:sp>
        <p:nvSpPr>
          <p:cNvPr id="17" name="Rectangle 16"/>
          <p:cNvSpPr/>
          <p:nvPr/>
        </p:nvSpPr>
        <p:spPr>
          <a:xfrm>
            <a:off x="545298" y="3422104"/>
            <a:ext cx="3705019" cy="2427588"/>
          </a:xfrm>
          <a:prstGeom prst="rect">
            <a:avLst/>
          </a:prstGeom>
        </p:spPr>
        <p:txBody>
          <a:bodyPr wrap="square">
            <a:spAutoFit/>
          </a:bodyPr>
          <a:lstStyle/>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produit fini (en bois / métal / papier / tissu…)</a:t>
            </a:r>
          </a:p>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texte</a:t>
            </a:r>
          </a:p>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journal</a:t>
            </a:r>
          </a:p>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site internet</a:t>
            </a:r>
          </a:p>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film, de planches créatives ou de tendances</a:t>
            </a:r>
          </a:p>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carnet de route, de l’organisation d’un évènement culturel ou sportif</a:t>
            </a:r>
          </a:p>
          <a:p>
            <a:pPr marL="266700"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une manifestation</a:t>
            </a:r>
          </a:p>
        </p:txBody>
      </p:sp>
      <p:sp>
        <p:nvSpPr>
          <p:cNvPr id="18" name="Rectangle 17"/>
          <p:cNvSpPr/>
          <p:nvPr/>
        </p:nvSpPr>
        <p:spPr>
          <a:xfrm>
            <a:off x="4854765" y="3278280"/>
            <a:ext cx="3641486" cy="2671372"/>
          </a:xfrm>
          <a:prstGeom prst="rect">
            <a:avLst/>
          </a:prstGeom>
        </p:spPr>
        <p:txBody>
          <a:bodyPr wrap="square">
            <a:spAutoFit/>
          </a:bodyPr>
          <a:lstStyle/>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une exposition, </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salon, </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spectacle, </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un décor, </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la participation à un concours régional, national, international,</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la création d’une entreprise virtuelle,</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la participation à une action du conseil régional comme « Envie d’entreprendre, envie de créer »</a:t>
            </a:r>
          </a:p>
          <a:p>
            <a:pPr marL="338138" lvl="1" indent="-214313" algn="just" defTabSz="685800" fontAlgn="auto">
              <a:lnSpc>
                <a:spcPct val="105000"/>
              </a:lnSpc>
              <a:spcBef>
                <a:spcPts val="150"/>
              </a:spcBef>
              <a:spcAft>
                <a:spcPts val="0"/>
              </a:spcAft>
              <a:buFont typeface="Arial" panose="020B0604020202020204" pitchFamily="34" charset="0"/>
              <a:buChar char="•"/>
            </a:pPr>
            <a:r>
              <a:rPr lang="fr-FR" sz="1350" dirty="0">
                <a:solidFill>
                  <a:prstClr val="white"/>
                </a:solidFill>
                <a:latin typeface="Calibri" panose="020F0502020204030204" pitchFamily="34" charset="0"/>
                <a:cs typeface="Calibri" panose="020F0502020204030204" pitchFamily="34" charset="0"/>
              </a:rPr>
              <a:t>…</a:t>
            </a:r>
          </a:p>
        </p:txBody>
      </p:sp>
      <p:sp>
        <p:nvSpPr>
          <p:cNvPr id="3" name="Rectangle 2"/>
          <p:cNvSpPr/>
          <p:nvPr/>
        </p:nvSpPr>
        <p:spPr>
          <a:xfrm rot="1428485">
            <a:off x="7519124" y="3685736"/>
            <a:ext cx="1140890" cy="310470"/>
          </a:xfrm>
          <a:prstGeom prst="rect">
            <a:avLst/>
          </a:prstGeom>
          <a:solidFill>
            <a:srgbClr val="FFC000"/>
          </a:solidFill>
        </p:spPr>
        <p:txBody>
          <a:bodyPr wrap="none">
            <a:spAutoFit/>
          </a:bodyPr>
          <a:lstStyle/>
          <a:p>
            <a:pPr algn="just" defTabSz="685800" fontAlgn="auto">
              <a:lnSpc>
                <a:spcPct val="105000"/>
              </a:lnSpc>
              <a:spcBef>
                <a:spcPts val="450"/>
              </a:spcBef>
              <a:spcAft>
                <a:spcPts val="0"/>
              </a:spcAft>
            </a:pPr>
            <a:r>
              <a:rPr lang="fr-FR" sz="1350" dirty="0">
                <a:solidFill>
                  <a:prstClr val="black"/>
                </a:solidFill>
                <a:latin typeface="Calibri" panose="020F0502020204030204" pitchFamily="34" charset="0"/>
                <a:cs typeface="Calibri" panose="020F0502020204030204" pitchFamily="34" charset="0"/>
              </a:rPr>
              <a:t>par exemple :</a:t>
            </a:r>
          </a:p>
        </p:txBody>
      </p:sp>
      <p:cxnSp>
        <p:nvCxnSpPr>
          <p:cNvPr id="19" name="Connecteur droit 18"/>
          <p:cNvCxnSpPr/>
          <p:nvPr/>
        </p:nvCxnSpPr>
        <p:spPr>
          <a:xfrm>
            <a:off x="4795675" y="3443668"/>
            <a:ext cx="0" cy="2138207"/>
          </a:xfrm>
          <a:prstGeom prst="line">
            <a:avLst/>
          </a:prstGeom>
          <a:ln w="571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553CFD50-9BF7-4380-BA55-A8029A07380B}"/>
              </a:ext>
            </a:extLst>
          </p:cNvPr>
          <p:cNvSpPr/>
          <p:nvPr/>
        </p:nvSpPr>
        <p:spPr>
          <a:xfrm>
            <a:off x="4073323" y="5928560"/>
            <a:ext cx="4783652" cy="895117"/>
          </a:xfrm>
          <a:prstGeom prst="rect">
            <a:avLst/>
          </a:prstGeom>
          <a:solidFill>
            <a:schemeClr val="accent1">
              <a:lumMod val="20000"/>
              <a:lumOff val="80000"/>
            </a:schemeClr>
          </a:solidFill>
        </p:spPr>
        <p:txBody>
          <a:bodyPr wrap="square">
            <a:spAutoFit/>
          </a:bodyPr>
          <a:lstStyle/>
          <a:p>
            <a:pPr algn="just" defTabSz="685800" fontAlgn="auto">
              <a:spcBef>
                <a:spcPts val="450"/>
              </a:spcBef>
              <a:spcAft>
                <a:spcPts val="0"/>
              </a:spcAft>
            </a:pPr>
            <a:r>
              <a:rPr lang="fr-FR" sz="1200" dirty="0">
                <a:solidFill>
                  <a:srgbClr val="002060"/>
                </a:solidFill>
                <a:latin typeface="Calibri" panose="020F0502020204030204"/>
              </a:rPr>
              <a:t>La </a:t>
            </a:r>
            <a:r>
              <a:rPr lang="fr-FR" sz="1200" b="1" dirty="0">
                <a:solidFill>
                  <a:srgbClr val="002060"/>
                </a:solidFill>
                <a:latin typeface="Calibri" panose="020F0502020204030204"/>
              </a:rPr>
              <a:t>restitution, un temps fort pour valoriser</a:t>
            </a:r>
            <a:r>
              <a:rPr lang="fr-FR" sz="1200" dirty="0">
                <a:solidFill>
                  <a:srgbClr val="002060"/>
                </a:solidFill>
                <a:latin typeface="Calibri" panose="020F0502020204030204"/>
              </a:rPr>
              <a:t> les travaux des apprentis.</a:t>
            </a:r>
          </a:p>
          <a:p>
            <a:pPr algn="just" defTabSz="685800" fontAlgn="auto">
              <a:spcBef>
                <a:spcPts val="450"/>
              </a:spcBef>
              <a:spcAft>
                <a:spcPts val="0"/>
              </a:spcAft>
            </a:pPr>
            <a:r>
              <a:rPr lang="fr-FR" sz="1200" dirty="0">
                <a:solidFill>
                  <a:srgbClr val="002060"/>
                </a:solidFill>
                <a:latin typeface="Calibri" panose="020F0502020204030204"/>
              </a:rPr>
              <a:t>Elle peut s’adresser aux apprentis du CFA, aux </a:t>
            </a:r>
            <a:r>
              <a:rPr lang="fr-FR" sz="1200" dirty="0" smtClean="0">
                <a:solidFill>
                  <a:srgbClr val="002060"/>
                </a:solidFill>
                <a:latin typeface="Calibri" panose="020F0502020204030204"/>
              </a:rPr>
              <a:t>parents, </a:t>
            </a:r>
            <a:r>
              <a:rPr lang="fr-FR" sz="1200" dirty="0">
                <a:solidFill>
                  <a:srgbClr val="002060"/>
                </a:solidFill>
                <a:latin typeface="Calibri" panose="020F0502020204030204"/>
              </a:rPr>
              <a:t>aux partenaires impliqués (internes et externes) ainsi que tous les autres membres de la communauté éducative.</a:t>
            </a:r>
          </a:p>
        </p:txBody>
      </p:sp>
      <p:sp>
        <p:nvSpPr>
          <p:cNvPr id="2" name="Rectangle 1"/>
          <p:cNvSpPr/>
          <p:nvPr/>
        </p:nvSpPr>
        <p:spPr>
          <a:xfrm>
            <a:off x="3209364" y="323628"/>
            <a:ext cx="4135235" cy="646331"/>
          </a:xfrm>
          <a:prstGeom prst="rect">
            <a:avLst/>
          </a:prstGeom>
        </p:spPr>
        <p:txBody>
          <a:bodyPr wrap="square">
            <a:spAutoFit/>
          </a:bodyPr>
          <a:lstStyle/>
          <a:p>
            <a:r>
              <a:rPr lang="fr-FR" altLang="fr-FR" b="1" dirty="0">
                <a:solidFill>
                  <a:schemeClr val="accent1">
                    <a:lumMod val="50000"/>
                  </a:schemeClr>
                </a:solidFill>
              </a:rPr>
              <a:t>Chef d’Œuvre en CAP et BAC PRO</a:t>
            </a:r>
            <a:br>
              <a:rPr lang="fr-FR" altLang="fr-FR" b="1" dirty="0">
                <a:solidFill>
                  <a:schemeClr val="accent1">
                    <a:lumMod val="50000"/>
                  </a:schemeClr>
                </a:solidFill>
              </a:rPr>
            </a:br>
            <a:endParaRPr lang="fr-FR" dirty="0"/>
          </a:p>
        </p:txBody>
      </p:sp>
      <p:sp>
        <p:nvSpPr>
          <p:cNvPr id="5" name="Titre 4"/>
          <p:cNvSpPr>
            <a:spLocks noGrp="1"/>
          </p:cNvSpPr>
          <p:nvPr>
            <p:ph type="title"/>
          </p:nvPr>
        </p:nvSpPr>
        <p:spPr/>
        <p:txBody>
          <a:bodyPr/>
          <a:lstStyle/>
          <a:p>
            <a:endParaRPr lang="fr-FR"/>
          </a:p>
        </p:txBody>
      </p:sp>
    </p:spTree>
    <p:extLst>
      <p:ext uri="{BB962C8B-B14F-4D97-AF65-F5344CB8AC3E}">
        <p14:creationId xmlns:p14="http://schemas.microsoft.com/office/powerpoint/2010/main" val="79094947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4"/>
          <p:cNvSpPr txBox="1">
            <a:spLocks/>
          </p:cNvSpPr>
          <p:nvPr/>
        </p:nvSpPr>
        <p:spPr>
          <a:xfrm>
            <a:off x="1125873" y="1144856"/>
            <a:ext cx="8720931" cy="462971"/>
          </a:xfrm>
          <a:prstGeom prst="rect">
            <a:avLst/>
          </a:prstGeom>
        </p:spPr>
        <p:txBody>
          <a:bodyPr vert="horz" lIns="68580" tIns="34290" rIns="68580" bIns="34290" rtlCol="0" anchor="ctr">
            <a:noAutofit/>
          </a:bodyPr>
          <a:lstStyle>
            <a:lvl1pPr algn="l" defTabSz="457200" rtl="0" eaLnBrk="1" latinLnBrk="0" hangingPunct="1">
              <a:spcBef>
                <a:spcPct val="0"/>
              </a:spcBef>
              <a:buNone/>
              <a:defRPr sz="2000" b="0" kern="1200" cap="all">
                <a:solidFill>
                  <a:schemeClr val="accent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342900" fontAlgn="auto">
              <a:spcAft>
                <a:spcPts val="0"/>
              </a:spcAft>
            </a:pPr>
            <a:r>
              <a:rPr lang="fr-FR" sz="1800" b="1" dirty="0">
                <a:solidFill>
                  <a:srgbClr val="4472C4">
                    <a:lumMod val="75000"/>
                  </a:srgbClr>
                </a:solidFill>
                <a:latin typeface="Calibri Light" panose="020F0302020204030204"/>
              </a:rPr>
              <a:t>Épreuve orale- caractéristiques</a:t>
            </a:r>
          </a:p>
        </p:txBody>
      </p:sp>
      <p:pic>
        <p:nvPicPr>
          <p:cNvPr id="2" name="Image 1"/>
          <p:cNvPicPr>
            <a:picLocks noChangeAspect="1"/>
          </p:cNvPicPr>
          <p:nvPr/>
        </p:nvPicPr>
        <p:blipFill>
          <a:blip r:embed="rId2"/>
          <a:stretch>
            <a:fillRect/>
          </a:stretch>
        </p:blipFill>
        <p:spPr>
          <a:xfrm>
            <a:off x="1318816" y="1674274"/>
            <a:ext cx="995502" cy="664979"/>
          </a:xfrm>
          <a:prstGeom prst="rect">
            <a:avLst/>
          </a:prstGeom>
        </p:spPr>
      </p:pic>
      <p:pic>
        <p:nvPicPr>
          <p:cNvPr id="13" name="Image 12"/>
          <p:cNvPicPr>
            <a:picLocks noChangeAspect="1"/>
          </p:cNvPicPr>
          <p:nvPr/>
        </p:nvPicPr>
        <p:blipFill>
          <a:blip r:embed="rId2"/>
          <a:stretch>
            <a:fillRect/>
          </a:stretch>
        </p:blipFill>
        <p:spPr>
          <a:xfrm>
            <a:off x="3197062" y="1670959"/>
            <a:ext cx="995502" cy="664979"/>
          </a:xfrm>
          <a:prstGeom prst="rect">
            <a:avLst/>
          </a:prstGeom>
        </p:spPr>
      </p:pic>
      <p:sp>
        <p:nvSpPr>
          <p:cNvPr id="14" name="Rectangle 13"/>
          <p:cNvSpPr/>
          <p:nvPr/>
        </p:nvSpPr>
        <p:spPr>
          <a:xfrm>
            <a:off x="-638159" y="1702153"/>
            <a:ext cx="1913712" cy="761747"/>
          </a:xfrm>
          <a:prstGeom prst="rect">
            <a:avLst/>
          </a:prstGeom>
        </p:spPr>
        <p:txBody>
          <a:bodyPr wrap="square">
            <a:spAutoFit/>
          </a:bodyPr>
          <a:lstStyle/>
          <a:p>
            <a:pPr marL="258366" algn="r" defTabSz="685800" fontAlgn="auto">
              <a:spcBef>
                <a:spcPts val="0"/>
              </a:spcBef>
              <a:spcAft>
                <a:spcPts val="0"/>
              </a:spcAft>
              <a:buClr>
                <a:srgbClr val="99CC00"/>
              </a:buClr>
              <a:buSzPct val="92000"/>
            </a:pPr>
            <a:r>
              <a:rPr lang="fr-FR" b="1" i="1" dirty="0">
                <a:solidFill>
                  <a:prstClr val="black"/>
                </a:solidFill>
                <a:latin typeface="Calibri" panose="020F0502020204030204"/>
              </a:rPr>
              <a:t>Candidats </a:t>
            </a:r>
          </a:p>
          <a:p>
            <a:pPr marL="258366" algn="r" defTabSz="685800" fontAlgn="auto">
              <a:spcBef>
                <a:spcPts val="0"/>
              </a:spcBef>
              <a:spcAft>
                <a:spcPts val="0"/>
              </a:spcAft>
              <a:buClr>
                <a:srgbClr val="99CC00"/>
              </a:buClr>
              <a:buSzPct val="92000"/>
            </a:pPr>
            <a:r>
              <a:rPr lang="fr-FR" b="1" i="1" dirty="0">
                <a:solidFill>
                  <a:prstClr val="black"/>
                </a:solidFill>
                <a:latin typeface="Calibri" panose="020F0502020204030204"/>
              </a:rPr>
              <a:t>CCF</a:t>
            </a:r>
          </a:p>
          <a:p>
            <a:pPr marL="601266" indent="-342900" defTabSz="685800" fontAlgn="auto">
              <a:spcBef>
                <a:spcPts val="0"/>
              </a:spcBef>
              <a:spcAft>
                <a:spcPts val="0"/>
              </a:spcAft>
              <a:buClr>
                <a:srgbClr val="99CC00"/>
              </a:buClr>
              <a:buSzPct val="92000"/>
              <a:buFont typeface="+mj-lt"/>
              <a:buAutoNum type="arabicPeriod"/>
            </a:pPr>
            <a:endParaRPr lang="fr-FR" sz="750" b="1" i="1" dirty="0">
              <a:solidFill>
                <a:prstClr val="black"/>
              </a:solidFill>
              <a:latin typeface="Calibri" panose="020F0502020204030204"/>
            </a:endParaRPr>
          </a:p>
        </p:txBody>
      </p:sp>
      <p:sp>
        <p:nvSpPr>
          <p:cNvPr id="15" name="Rectangle 14"/>
          <p:cNvSpPr/>
          <p:nvPr/>
        </p:nvSpPr>
        <p:spPr>
          <a:xfrm>
            <a:off x="3897990" y="1665835"/>
            <a:ext cx="2418348" cy="761747"/>
          </a:xfrm>
          <a:prstGeom prst="rect">
            <a:avLst/>
          </a:prstGeom>
        </p:spPr>
        <p:txBody>
          <a:bodyPr wrap="square">
            <a:spAutoFit/>
          </a:bodyPr>
          <a:lstStyle/>
          <a:p>
            <a:pPr marL="258366" defTabSz="685800" fontAlgn="auto">
              <a:spcBef>
                <a:spcPts val="0"/>
              </a:spcBef>
              <a:spcAft>
                <a:spcPts val="0"/>
              </a:spcAft>
              <a:buClr>
                <a:srgbClr val="99CC00"/>
              </a:buClr>
              <a:buSzPct val="92000"/>
            </a:pPr>
            <a:r>
              <a:rPr lang="fr-FR" b="1" i="1" dirty="0">
                <a:solidFill>
                  <a:prstClr val="black"/>
                </a:solidFill>
                <a:latin typeface="Calibri" panose="020F0502020204030204"/>
              </a:rPr>
              <a:t>Candidats </a:t>
            </a:r>
          </a:p>
          <a:p>
            <a:pPr marL="258366" defTabSz="685800" fontAlgn="auto">
              <a:spcBef>
                <a:spcPts val="0"/>
              </a:spcBef>
              <a:spcAft>
                <a:spcPts val="0"/>
              </a:spcAft>
              <a:buClr>
                <a:srgbClr val="99CC00"/>
              </a:buClr>
              <a:buSzPct val="92000"/>
            </a:pPr>
            <a:r>
              <a:rPr lang="fr-FR" b="1" i="1" dirty="0">
                <a:solidFill>
                  <a:prstClr val="black"/>
                </a:solidFill>
                <a:latin typeface="Calibri" panose="020F0502020204030204"/>
              </a:rPr>
              <a:t>ponctuels</a:t>
            </a:r>
          </a:p>
          <a:p>
            <a:pPr marL="601266" indent="-342900" defTabSz="685800" fontAlgn="auto">
              <a:spcBef>
                <a:spcPts val="0"/>
              </a:spcBef>
              <a:spcAft>
                <a:spcPts val="0"/>
              </a:spcAft>
              <a:buClr>
                <a:srgbClr val="99CC00"/>
              </a:buClr>
              <a:buSzPct val="92000"/>
              <a:buFont typeface="+mj-lt"/>
              <a:buAutoNum type="arabicPeriod"/>
            </a:pPr>
            <a:endParaRPr lang="fr-FR" sz="750" b="1" i="1" dirty="0">
              <a:solidFill>
                <a:prstClr val="black"/>
              </a:solidFill>
              <a:latin typeface="Calibri" panose="020F0502020204030204"/>
            </a:endParaRPr>
          </a:p>
        </p:txBody>
      </p:sp>
      <p:pic>
        <p:nvPicPr>
          <p:cNvPr id="16" name="Image 15"/>
          <p:cNvPicPr>
            <a:picLocks noChangeAspect="1"/>
          </p:cNvPicPr>
          <p:nvPr/>
        </p:nvPicPr>
        <p:blipFill>
          <a:blip r:embed="rId3"/>
          <a:stretch>
            <a:fillRect/>
          </a:stretch>
        </p:blipFill>
        <p:spPr>
          <a:xfrm>
            <a:off x="2222788" y="2598144"/>
            <a:ext cx="1193207" cy="584813"/>
          </a:xfrm>
          <a:prstGeom prst="rect">
            <a:avLst/>
          </a:prstGeom>
        </p:spPr>
      </p:pic>
      <p:sp>
        <p:nvSpPr>
          <p:cNvPr id="7" name="Rectangle 6"/>
          <p:cNvSpPr/>
          <p:nvPr/>
        </p:nvSpPr>
        <p:spPr>
          <a:xfrm>
            <a:off x="128313" y="2687339"/>
            <a:ext cx="2014368" cy="553998"/>
          </a:xfrm>
          <a:prstGeom prst="rect">
            <a:avLst/>
          </a:prstGeom>
        </p:spPr>
        <p:txBody>
          <a:bodyPr wrap="square">
            <a:spAutoFit/>
          </a:bodyPr>
          <a:lstStyle/>
          <a:p>
            <a:pPr algn="r" defTabSz="685800" fontAlgn="auto">
              <a:spcBef>
                <a:spcPts val="0"/>
              </a:spcBef>
              <a:spcAft>
                <a:spcPts val="0"/>
              </a:spcAft>
            </a:pPr>
            <a:r>
              <a:rPr lang="fr-FR" sz="1500" dirty="0">
                <a:solidFill>
                  <a:prstClr val="black"/>
                </a:solidFill>
                <a:latin typeface="Calibri" panose="020F0502020204030204"/>
              </a:rPr>
              <a:t>Lieu de formation </a:t>
            </a:r>
          </a:p>
          <a:p>
            <a:pPr algn="r" defTabSz="685800" fontAlgn="auto">
              <a:spcBef>
                <a:spcPts val="0"/>
              </a:spcBef>
              <a:spcAft>
                <a:spcPts val="0"/>
              </a:spcAft>
            </a:pPr>
            <a:r>
              <a:rPr lang="fr-FR" sz="1500" dirty="0">
                <a:solidFill>
                  <a:prstClr val="black"/>
                </a:solidFill>
                <a:latin typeface="Calibri" panose="020F0502020204030204"/>
              </a:rPr>
              <a:t>du candidat</a:t>
            </a:r>
          </a:p>
        </p:txBody>
      </p:sp>
      <p:sp>
        <p:nvSpPr>
          <p:cNvPr id="19" name="Rectangle 18"/>
          <p:cNvSpPr/>
          <p:nvPr/>
        </p:nvSpPr>
        <p:spPr>
          <a:xfrm>
            <a:off x="3511665" y="2754847"/>
            <a:ext cx="1829659" cy="323165"/>
          </a:xfrm>
          <a:prstGeom prst="rect">
            <a:avLst/>
          </a:prstGeom>
        </p:spPr>
        <p:txBody>
          <a:bodyPr wrap="square">
            <a:spAutoFit/>
          </a:bodyPr>
          <a:lstStyle/>
          <a:p>
            <a:pPr defTabSz="685800" fontAlgn="auto">
              <a:spcBef>
                <a:spcPts val="0"/>
              </a:spcBef>
              <a:spcAft>
                <a:spcPts val="0"/>
              </a:spcAft>
            </a:pPr>
            <a:r>
              <a:rPr lang="fr-FR" sz="1500" dirty="0">
                <a:solidFill>
                  <a:prstClr val="black"/>
                </a:solidFill>
                <a:latin typeface="Calibri" panose="020F0502020204030204"/>
              </a:rPr>
              <a:t>Lieu à déterminer </a:t>
            </a:r>
          </a:p>
        </p:txBody>
      </p:sp>
      <p:pic>
        <p:nvPicPr>
          <p:cNvPr id="21" name="Image 20"/>
          <p:cNvPicPr>
            <a:picLocks noChangeAspect="1"/>
          </p:cNvPicPr>
          <p:nvPr/>
        </p:nvPicPr>
        <p:blipFill>
          <a:blip r:embed="rId4"/>
          <a:stretch>
            <a:fillRect/>
          </a:stretch>
        </p:blipFill>
        <p:spPr>
          <a:xfrm>
            <a:off x="2366309" y="3334883"/>
            <a:ext cx="899597" cy="593852"/>
          </a:xfrm>
          <a:prstGeom prst="rect">
            <a:avLst/>
          </a:prstGeom>
        </p:spPr>
      </p:pic>
      <p:sp>
        <p:nvSpPr>
          <p:cNvPr id="22" name="Rectangle 21"/>
          <p:cNvSpPr/>
          <p:nvPr/>
        </p:nvSpPr>
        <p:spPr>
          <a:xfrm>
            <a:off x="705685" y="3469282"/>
            <a:ext cx="1478931" cy="553998"/>
          </a:xfrm>
          <a:prstGeom prst="rect">
            <a:avLst/>
          </a:prstGeom>
        </p:spPr>
        <p:txBody>
          <a:bodyPr wrap="none">
            <a:spAutoFit/>
          </a:bodyPr>
          <a:lstStyle/>
          <a:p>
            <a:pPr algn="r" defTabSz="685800" fontAlgn="auto">
              <a:spcBef>
                <a:spcPts val="0"/>
              </a:spcBef>
              <a:spcAft>
                <a:spcPts val="0"/>
              </a:spcAft>
            </a:pPr>
            <a:r>
              <a:rPr lang="fr-FR" sz="1500" dirty="0">
                <a:solidFill>
                  <a:prstClr val="black"/>
                </a:solidFill>
                <a:latin typeface="Calibri" panose="020F0502020204030204"/>
              </a:rPr>
              <a:t>Pluridisciplinaire</a:t>
            </a:r>
          </a:p>
          <a:p>
            <a:pPr algn="r" defTabSz="685800" fontAlgn="auto">
              <a:spcBef>
                <a:spcPts val="0"/>
              </a:spcBef>
              <a:spcAft>
                <a:spcPts val="0"/>
              </a:spcAft>
            </a:pPr>
            <a:r>
              <a:rPr lang="fr-FR" sz="1500" dirty="0">
                <a:solidFill>
                  <a:prstClr val="black"/>
                </a:solidFill>
                <a:latin typeface="Calibri" panose="020F0502020204030204"/>
              </a:rPr>
              <a:t>1 a suivi le CDO</a:t>
            </a:r>
          </a:p>
        </p:txBody>
      </p:sp>
      <p:sp>
        <p:nvSpPr>
          <p:cNvPr id="24" name="Rectangle 23"/>
          <p:cNvSpPr/>
          <p:nvPr/>
        </p:nvSpPr>
        <p:spPr>
          <a:xfrm>
            <a:off x="3461425" y="3337742"/>
            <a:ext cx="2159858" cy="784830"/>
          </a:xfrm>
          <a:prstGeom prst="rect">
            <a:avLst/>
          </a:prstGeom>
        </p:spPr>
        <p:txBody>
          <a:bodyPr wrap="square">
            <a:spAutoFit/>
          </a:bodyPr>
          <a:lstStyle/>
          <a:p>
            <a:pPr defTabSz="685800" fontAlgn="auto">
              <a:spcBef>
                <a:spcPts val="0"/>
              </a:spcBef>
              <a:spcAft>
                <a:spcPts val="0"/>
              </a:spcAft>
            </a:pPr>
            <a:r>
              <a:rPr lang="fr-FR" sz="1500" dirty="0">
                <a:solidFill>
                  <a:prstClr val="black"/>
                </a:solidFill>
                <a:latin typeface="Calibri" panose="020F0502020204030204"/>
              </a:rPr>
              <a:t>Pluridisciplinaire</a:t>
            </a:r>
          </a:p>
          <a:p>
            <a:pPr defTabSz="685800" fontAlgn="auto">
              <a:spcBef>
                <a:spcPts val="0"/>
              </a:spcBef>
              <a:spcAft>
                <a:spcPts val="0"/>
              </a:spcAft>
            </a:pPr>
            <a:r>
              <a:rPr lang="fr-FR" sz="1500" dirty="0">
                <a:solidFill>
                  <a:prstClr val="black"/>
                </a:solidFill>
                <a:latin typeface="Calibri" panose="020F0502020204030204"/>
              </a:rPr>
              <a:t>Enseignants d’Ets</a:t>
            </a:r>
          </a:p>
          <a:p>
            <a:pPr defTabSz="685800" fontAlgn="auto">
              <a:spcBef>
                <a:spcPts val="0"/>
              </a:spcBef>
              <a:spcAft>
                <a:spcPts val="0"/>
              </a:spcAft>
            </a:pPr>
            <a:r>
              <a:rPr lang="fr-FR" sz="1500" dirty="0">
                <a:solidFill>
                  <a:prstClr val="black"/>
                </a:solidFill>
                <a:latin typeface="Calibri" panose="020F0502020204030204"/>
              </a:rPr>
              <a:t>Habilités CCF</a:t>
            </a:r>
          </a:p>
        </p:txBody>
      </p:sp>
      <p:cxnSp>
        <p:nvCxnSpPr>
          <p:cNvPr id="25" name="Connecteur droit 24"/>
          <p:cNvCxnSpPr/>
          <p:nvPr/>
        </p:nvCxnSpPr>
        <p:spPr>
          <a:xfrm flipH="1">
            <a:off x="2791739" y="1720847"/>
            <a:ext cx="1114" cy="826843"/>
          </a:xfrm>
          <a:prstGeom prst="line">
            <a:avLst/>
          </a:prstGeom>
          <a:ln w="571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1262613" y="4334531"/>
            <a:ext cx="1184092" cy="553998"/>
          </a:xfrm>
          <a:prstGeom prst="rect">
            <a:avLst/>
          </a:prstGeom>
        </p:spPr>
        <p:txBody>
          <a:bodyPr wrap="square">
            <a:spAutoFit/>
          </a:bodyPr>
          <a:lstStyle/>
          <a:p>
            <a:pPr algn="r" defTabSz="685800" fontAlgn="auto">
              <a:spcBef>
                <a:spcPts val="0"/>
              </a:spcBef>
              <a:spcAft>
                <a:spcPts val="0"/>
              </a:spcAft>
            </a:pPr>
            <a:r>
              <a:rPr lang="fr-FR" sz="1500" b="1" dirty="0">
                <a:solidFill>
                  <a:srgbClr val="7030A0"/>
                </a:solidFill>
                <a:latin typeface="Calibri" panose="020F0502020204030204"/>
              </a:rPr>
              <a:t>50 % de la note finale</a:t>
            </a:r>
          </a:p>
        </p:txBody>
      </p:sp>
      <p:pic>
        <p:nvPicPr>
          <p:cNvPr id="34" name="Image 33"/>
          <p:cNvPicPr>
            <a:picLocks noChangeAspect="1"/>
          </p:cNvPicPr>
          <p:nvPr/>
        </p:nvPicPr>
        <p:blipFill>
          <a:blip r:embed="rId5"/>
          <a:stretch>
            <a:fillRect/>
          </a:stretch>
        </p:blipFill>
        <p:spPr>
          <a:xfrm>
            <a:off x="2620566" y="4418374"/>
            <a:ext cx="369614" cy="492818"/>
          </a:xfrm>
          <a:prstGeom prst="rect">
            <a:avLst/>
          </a:prstGeom>
          <a:ln w="57150">
            <a:solidFill>
              <a:srgbClr val="FFC000"/>
            </a:solidFill>
          </a:ln>
        </p:spPr>
      </p:pic>
      <p:sp>
        <p:nvSpPr>
          <p:cNvPr id="29" name="Rectangle 28"/>
          <p:cNvSpPr/>
          <p:nvPr/>
        </p:nvSpPr>
        <p:spPr>
          <a:xfrm>
            <a:off x="3092775" y="4322722"/>
            <a:ext cx="2106485" cy="553998"/>
          </a:xfrm>
          <a:prstGeom prst="rect">
            <a:avLst/>
          </a:prstGeom>
        </p:spPr>
        <p:txBody>
          <a:bodyPr wrap="square">
            <a:spAutoFit/>
          </a:bodyPr>
          <a:lstStyle/>
          <a:p>
            <a:pPr defTabSz="685800" fontAlgn="auto">
              <a:spcBef>
                <a:spcPts val="0"/>
              </a:spcBef>
              <a:spcAft>
                <a:spcPts val="0"/>
              </a:spcAft>
            </a:pPr>
            <a:r>
              <a:rPr lang="fr-FR" sz="1500" b="1" dirty="0">
                <a:solidFill>
                  <a:srgbClr val="7030A0"/>
                </a:solidFill>
                <a:latin typeface="Calibri" panose="020F0502020204030204"/>
              </a:rPr>
              <a:t>100 % de </a:t>
            </a:r>
          </a:p>
          <a:p>
            <a:pPr defTabSz="685800" fontAlgn="auto">
              <a:spcBef>
                <a:spcPts val="0"/>
              </a:spcBef>
              <a:spcAft>
                <a:spcPts val="0"/>
              </a:spcAft>
            </a:pPr>
            <a:r>
              <a:rPr lang="fr-FR" sz="1500" b="1" dirty="0">
                <a:solidFill>
                  <a:srgbClr val="7030A0"/>
                </a:solidFill>
                <a:latin typeface="Calibri" panose="020F0502020204030204"/>
              </a:rPr>
              <a:t>la note finale</a:t>
            </a:r>
          </a:p>
        </p:txBody>
      </p:sp>
      <p:sp>
        <p:nvSpPr>
          <p:cNvPr id="32" name="Rectangle 31"/>
          <p:cNvSpPr/>
          <p:nvPr/>
        </p:nvSpPr>
        <p:spPr>
          <a:xfrm>
            <a:off x="6043307" y="1384521"/>
            <a:ext cx="2903849" cy="4033861"/>
          </a:xfrm>
          <a:prstGeom prst="rect">
            <a:avLst/>
          </a:prstGeom>
          <a:solidFill>
            <a:schemeClr val="accent1">
              <a:lumMod val="60000"/>
              <a:lumOff val="40000"/>
            </a:schemeClr>
          </a:solidFill>
        </p:spPr>
        <p:txBody>
          <a:bodyPr wrap="square">
            <a:spAutoFit/>
          </a:bodyPr>
          <a:lstStyle/>
          <a:p>
            <a:pPr marL="132160" algn="ctr" defTabSz="685800" fontAlgn="auto">
              <a:spcBef>
                <a:spcPts val="0"/>
              </a:spcBef>
              <a:spcAft>
                <a:spcPts val="0"/>
              </a:spcAft>
              <a:buClr>
                <a:srgbClr val="99CC00"/>
              </a:buClr>
              <a:buSzPct val="92000"/>
            </a:pPr>
            <a:r>
              <a:rPr lang="fr-FR" b="1" cap="all" dirty="0">
                <a:solidFill>
                  <a:srgbClr val="4472C4">
                    <a:lumMod val="75000"/>
                  </a:srgbClr>
                </a:solidFill>
                <a:latin typeface="Calibri" panose="020F0502020204030204"/>
              </a:rPr>
              <a:t>critères d’évaluation</a:t>
            </a:r>
          </a:p>
          <a:p>
            <a:pPr marL="132160" defTabSz="685800" fontAlgn="auto">
              <a:spcBef>
                <a:spcPts val="0"/>
              </a:spcBef>
              <a:spcAft>
                <a:spcPts val="0"/>
              </a:spcAft>
              <a:buClr>
                <a:srgbClr val="99CC00"/>
              </a:buClr>
              <a:buSzPct val="92000"/>
            </a:pPr>
            <a:endParaRPr lang="fr-FR" sz="1350"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Hiérarchisation des informations </a:t>
            </a:r>
          </a:p>
          <a:p>
            <a:pPr marL="336947" indent="-204788" defTabSz="685800" fontAlgn="auto">
              <a:spcBef>
                <a:spcPts val="0"/>
              </a:spcBef>
              <a:spcAft>
                <a:spcPts val="0"/>
              </a:spcAft>
              <a:buClr>
                <a:srgbClr val="99CC00"/>
              </a:buClr>
              <a:buSzPct val="92000"/>
              <a:buFont typeface="+mj-lt"/>
              <a:buAutoNum type="arabicPeriod"/>
            </a:pPr>
            <a:endParaRPr lang="fr-FR" sz="788"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Clarté de la présentation et pertinence du vocabulaire</a:t>
            </a:r>
          </a:p>
          <a:p>
            <a:pPr marL="336947" indent="-204788" defTabSz="685800" fontAlgn="auto">
              <a:spcBef>
                <a:spcPts val="0"/>
              </a:spcBef>
              <a:spcAft>
                <a:spcPts val="0"/>
              </a:spcAft>
              <a:buClr>
                <a:srgbClr val="99CC00"/>
              </a:buClr>
              <a:buSzPct val="92000"/>
              <a:buFont typeface="+mj-lt"/>
              <a:buAutoNum type="arabicPeriod"/>
            </a:pPr>
            <a:endParaRPr lang="fr-FR" sz="825"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 Respect des consignes </a:t>
            </a:r>
          </a:p>
          <a:p>
            <a:pPr marL="336947" indent="-204788" defTabSz="685800" fontAlgn="auto">
              <a:spcBef>
                <a:spcPts val="0"/>
              </a:spcBef>
              <a:spcAft>
                <a:spcPts val="0"/>
              </a:spcAft>
              <a:buClr>
                <a:srgbClr val="99CC00"/>
              </a:buClr>
              <a:buSzPct val="92000"/>
              <a:buFont typeface="+mj-lt"/>
              <a:buAutoNum type="arabicPeriod"/>
            </a:pPr>
            <a:endParaRPr lang="fr-FR" sz="825"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Objectifs, étapes, acteurs, part individuelle investie dans le projet.</a:t>
            </a:r>
          </a:p>
          <a:p>
            <a:pPr marL="336947" indent="-204788" defTabSz="685800" fontAlgn="auto">
              <a:spcBef>
                <a:spcPts val="0"/>
              </a:spcBef>
              <a:spcAft>
                <a:spcPts val="0"/>
              </a:spcAft>
              <a:buClr>
                <a:srgbClr val="99CC00"/>
              </a:buClr>
              <a:buSzPct val="92000"/>
              <a:buFont typeface="+mj-lt"/>
              <a:buAutoNum type="arabicPeriod"/>
            </a:pPr>
            <a:endParaRPr lang="fr-FR" sz="825"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Identification des difficultés et remédiation - aspects positifs </a:t>
            </a:r>
          </a:p>
          <a:p>
            <a:pPr marL="336947" indent="-204788" defTabSz="685800" fontAlgn="auto">
              <a:spcBef>
                <a:spcPts val="0"/>
              </a:spcBef>
              <a:spcAft>
                <a:spcPts val="0"/>
              </a:spcAft>
              <a:buClr>
                <a:srgbClr val="99CC00"/>
              </a:buClr>
              <a:buSzPct val="92000"/>
              <a:buFont typeface="+mj-lt"/>
              <a:buAutoNum type="arabicPeriod"/>
            </a:pPr>
            <a:endParaRPr lang="fr-FR" sz="825"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Ressenti personnel </a:t>
            </a:r>
          </a:p>
          <a:p>
            <a:pPr marL="336947" indent="-204788" defTabSz="685800" fontAlgn="auto">
              <a:spcBef>
                <a:spcPts val="0"/>
              </a:spcBef>
              <a:spcAft>
                <a:spcPts val="0"/>
              </a:spcAft>
              <a:buClr>
                <a:srgbClr val="99CC00"/>
              </a:buClr>
              <a:buSzPct val="92000"/>
              <a:buFont typeface="+mj-lt"/>
              <a:buAutoNum type="arabicPeriod"/>
            </a:pPr>
            <a:endParaRPr lang="fr-FR" sz="825" i="1" dirty="0">
              <a:solidFill>
                <a:prstClr val="black"/>
              </a:solidFill>
              <a:latin typeface="Calibri" panose="020F0502020204030204"/>
            </a:endParaRPr>
          </a:p>
          <a:p>
            <a:pPr marL="336947" indent="-204788" defTabSz="685800" fontAlgn="auto">
              <a:spcBef>
                <a:spcPts val="0"/>
              </a:spcBef>
              <a:spcAft>
                <a:spcPts val="0"/>
              </a:spcAft>
              <a:buClr>
                <a:srgbClr val="99CC00"/>
              </a:buClr>
              <a:buSzPct val="92000"/>
              <a:buFont typeface="+mj-lt"/>
              <a:buAutoNum type="arabicPeriod"/>
            </a:pPr>
            <a:r>
              <a:rPr lang="fr-FR" sz="1350" i="1" dirty="0">
                <a:solidFill>
                  <a:prstClr val="black"/>
                </a:solidFill>
                <a:latin typeface="Calibri" panose="020F0502020204030204"/>
              </a:rPr>
              <a:t>Pertinence du chef-d'œuvre par rapport à la filière métier</a:t>
            </a:r>
          </a:p>
          <a:p>
            <a:pPr marL="336947" indent="-204788" defTabSz="685800" fontAlgn="auto">
              <a:spcBef>
                <a:spcPts val="0"/>
              </a:spcBef>
              <a:spcAft>
                <a:spcPts val="0"/>
              </a:spcAft>
              <a:buClr>
                <a:srgbClr val="99CC00"/>
              </a:buClr>
              <a:buSzPct val="92000"/>
              <a:buFont typeface="+mj-lt"/>
              <a:buAutoNum type="arabicPeriod"/>
            </a:pPr>
            <a:endParaRPr lang="fr-FR" sz="1350" i="1" dirty="0">
              <a:solidFill>
                <a:prstClr val="black"/>
              </a:solidFill>
              <a:latin typeface="Calibri" panose="020F0502020204030204"/>
            </a:endParaRPr>
          </a:p>
        </p:txBody>
      </p:sp>
      <p:cxnSp>
        <p:nvCxnSpPr>
          <p:cNvPr id="30" name="Connecteur droit 29"/>
          <p:cNvCxnSpPr/>
          <p:nvPr/>
        </p:nvCxnSpPr>
        <p:spPr>
          <a:xfrm>
            <a:off x="2777436" y="3198295"/>
            <a:ext cx="7855" cy="200777"/>
          </a:xfrm>
          <a:prstGeom prst="line">
            <a:avLst/>
          </a:prstGeom>
          <a:ln w="571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837964" y="4889777"/>
            <a:ext cx="3981997" cy="369332"/>
          </a:xfrm>
          <a:prstGeom prst="rect">
            <a:avLst/>
          </a:prstGeom>
        </p:spPr>
        <p:txBody>
          <a:bodyPr wrap="square">
            <a:spAutoFit/>
          </a:bodyPr>
          <a:lstStyle/>
          <a:p>
            <a:pPr algn="ctr" defTabSz="685800" fontAlgn="auto">
              <a:spcBef>
                <a:spcPts val="0"/>
              </a:spcBef>
              <a:spcAft>
                <a:spcPts val="0"/>
              </a:spcAft>
            </a:pPr>
            <a:r>
              <a:rPr lang="fr-FR" b="1" dirty="0">
                <a:solidFill>
                  <a:srgbClr val="00B050"/>
                </a:solidFill>
                <a:latin typeface="Calibri" panose="020F0502020204030204"/>
              </a:rPr>
              <a:t>Evaluation orale</a:t>
            </a:r>
          </a:p>
        </p:txBody>
      </p:sp>
      <p:cxnSp>
        <p:nvCxnSpPr>
          <p:cNvPr id="10" name="Connecteur droit avec flèche 9"/>
          <p:cNvCxnSpPr/>
          <p:nvPr/>
        </p:nvCxnSpPr>
        <p:spPr>
          <a:xfrm flipH="1">
            <a:off x="2784285" y="4000197"/>
            <a:ext cx="2010" cy="353051"/>
          </a:xfrm>
          <a:prstGeom prst="straightConnector1">
            <a:avLst/>
          </a:prstGeom>
          <a:ln w="57150">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299460" y="292359"/>
            <a:ext cx="5983927" cy="954107"/>
          </a:xfrm>
          <a:prstGeom prst="rect">
            <a:avLst/>
          </a:prstGeom>
        </p:spPr>
        <p:txBody>
          <a:bodyPr wrap="square">
            <a:spAutoFit/>
          </a:bodyPr>
          <a:lstStyle/>
          <a:p>
            <a:r>
              <a:rPr lang="fr-FR" altLang="fr-FR" sz="2800" b="1" dirty="0">
                <a:solidFill>
                  <a:schemeClr val="accent1">
                    <a:lumMod val="50000"/>
                  </a:schemeClr>
                </a:solidFill>
                <a:latin typeface="+mn-lt"/>
                <a:ea typeface="+mj-ea"/>
                <a:cs typeface="+mj-cs"/>
              </a:rPr>
              <a:t>Chef d’Œuvre en CAP et BAC PRO</a:t>
            </a:r>
            <a:br>
              <a:rPr lang="fr-FR" altLang="fr-FR" sz="2800" b="1" dirty="0">
                <a:solidFill>
                  <a:schemeClr val="accent1">
                    <a:lumMod val="50000"/>
                  </a:schemeClr>
                </a:solidFill>
                <a:latin typeface="+mn-lt"/>
                <a:ea typeface="+mj-ea"/>
                <a:cs typeface="+mj-cs"/>
              </a:rPr>
            </a:br>
            <a:endParaRPr lang="fr-FR" sz="2800" b="1" dirty="0">
              <a:solidFill>
                <a:schemeClr val="accent1">
                  <a:lumMod val="50000"/>
                </a:schemeClr>
              </a:solidFill>
              <a:latin typeface="+mn-lt"/>
              <a:ea typeface="+mj-ea"/>
              <a:cs typeface="+mj-cs"/>
            </a:endParaRPr>
          </a:p>
        </p:txBody>
      </p:sp>
      <p:sp>
        <p:nvSpPr>
          <p:cNvPr id="17" name="Titre 16"/>
          <p:cNvSpPr>
            <a:spLocks noGrp="1"/>
          </p:cNvSpPr>
          <p:nvPr>
            <p:ph type="title"/>
          </p:nvPr>
        </p:nvSpPr>
        <p:spPr/>
        <p:txBody>
          <a:bodyPr/>
          <a:lstStyle/>
          <a:p>
            <a:endParaRPr lang="fr-FR"/>
          </a:p>
        </p:txBody>
      </p:sp>
    </p:spTree>
    <p:extLst>
      <p:ext uri="{BB962C8B-B14F-4D97-AF65-F5344CB8AC3E}">
        <p14:creationId xmlns:p14="http://schemas.microsoft.com/office/powerpoint/2010/main" val="29800530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579163" y="309410"/>
            <a:ext cx="8784000" cy="980902"/>
          </a:xfrm>
        </p:spPr>
        <p:txBody>
          <a:bodyPr/>
          <a:lstStyle/>
          <a:p>
            <a:pPr>
              <a:defRPr/>
            </a:pPr>
            <a:r>
              <a:rPr lang="fr-FR" altLang="fr-FR" sz="2800" b="1" dirty="0">
                <a:solidFill>
                  <a:schemeClr val="accent1">
                    <a:lumMod val="50000"/>
                  </a:schemeClr>
                </a:solidFill>
                <a:latin typeface="+mn-lt"/>
              </a:rPr>
              <a:t>Chef </a:t>
            </a:r>
            <a:r>
              <a:rPr lang="fr-FR" altLang="fr-FR" sz="2800" b="1" dirty="0" smtClean="0">
                <a:solidFill>
                  <a:schemeClr val="accent1">
                    <a:lumMod val="50000"/>
                  </a:schemeClr>
                </a:solidFill>
                <a:latin typeface="+mn-lt"/>
              </a:rPr>
              <a:t>d’Œuvre en </a:t>
            </a:r>
            <a:r>
              <a:rPr lang="fr-FR" altLang="fr-FR" sz="2800" b="1" dirty="0">
                <a:solidFill>
                  <a:schemeClr val="accent1">
                    <a:lumMod val="50000"/>
                  </a:schemeClr>
                </a:solidFill>
                <a:latin typeface="+mn-lt"/>
              </a:rPr>
              <a:t>CAP et BAC </a:t>
            </a:r>
            <a:r>
              <a:rPr lang="fr-FR" altLang="fr-FR" sz="2800" b="1" dirty="0" smtClean="0">
                <a:solidFill>
                  <a:schemeClr val="accent1">
                    <a:lumMod val="50000"/>
                  </a:schemeClr>
                </a:solidFill>
                <a:latin typeface="+mn-lt"/>
              </a:rPr>
              <a:t>PRO</a:t>
            </a:r>
            <a:br>
              <a:rPr lang="fr-FR" altLang="fr-FR" sz="2800" b="1" dirty="0" smtClean="0">
                <a:solidFill>
                  <a:schemeClr val="accent1">
                    <a:lumMod val="50000"/>
                  </a:schemeClr>
                </a:solidFill>
                <a:latin typeface="+mn-lt"/>
              </a:rPr>
            </a:br>
            <a:r>
              <a:rPr lang="fr-FR" altLang="fr-FR" sz="1800" b="1" i="1" dirty="0" smtClean="0">
                <a:solidFill>
                  <a:schemeClr val="accent1">
                    <a:lumMod val="50000"/>
                  </a:schemeClr>
                </a:solidFill>
              </a:rPr>
              <a:t>(rubrique animations pédagogiques)</a:t>
            </a:r>
            <a:r>
              <a:rPr lang="fr-FR" altLang="fr-FR" sz="2800" b="1" dirty="0">
                <a:solidFill>
                  <a:schemeClr val="accent1">
                    <a:lumMod val="50000"/>
                  </a:schemeClr>
                </a:solidFill>
              </a:rPr>
              <a:t/>
            </a:r>
            <a:br>
              <a:rPr lang="fr-FR" altLang="fr-FR" sz="2800" b="1" dirty="0">
                <a:solidFill>
                  <a:schemeClr val="accent1">
                    <a:lumMod val="50000"/>
                  </a:schemeClr>
                </a:solidFill>
              </a:rPr>
            </a:br>
            <a:endParaRPr lang="fr-FR" altLang="fr-FR" sz="2800" b="1" dirty="0">
              <a:solidFill>
                <a:schemeClr val="accent1">
                  <a:lumMod val="50000"/>
                </a:schemeClr>
              </a:solidFill>
            </a:endParaRPr>
          </a:p>
        </p:txBody>
      </p:sp>
      <p:sp>
        <p:nvSpPr>
          <p:cNvPr id="2" name="Rectangle 1"/>
          <p:cNvSpPr/>
          <p:nvPr/>
        </p:nvSpPr>
        <p:spPr>
          <a:xfrm>
            <a:off x="1084728" y="6279374"/>
            <a:ext cx="7324165" cy="584775"/>
          </a:xfrm>
          <a:prstGeom prst="rect">
            <a:avLst/>
          </a:prstGeom>
        </p:spPr>
        <p:txBody>
          <a:bodyPr wrap="square">
            <a:spAutoFit/>
          </a:bodyPr>
          <a:lstStyle/>
          <a:p>
            <a:r>
              <a:rPr lang="fr-FR" sz="1600" dirty="0">
                <a:hlinkClick r:id="rId3"/>
              </a:rPr>
              <a:t>https://www.pedagogie.ac-nantes.fr/nouveau-lycee/la-voie-professionnelle/chef-d-oeuvre-1207799.kjsp</a:t>
            </a:r>
            <a:endParaRPr lang="fr-FR" sz="1600" dirty="0"/>
          </a:p>
        </p:txBody>
      </p:sp>
      <p:sp>
        <p:nvSpPr>
          <p:cNvPr id="3" name="Rectangle 2"/>
          <p:cNvSpPr/>
          <p:nvPr/>
        </p:nvSpPr>
        <p:spPr>
          <a:xfrm>
            <a:off x="1084728" y="1648294"/>
            <a:ext cx="7700682" cy="2585323"/>
          </a:xfrm>
          <a:prstGeom prst="rect">
            <a:avLst/>
          </a:prstGeom>
        </p:spPr>
        <p:txBody>
          <a:bodyPr wrap="square">
            <a:spAutoFit/>
          </a:bodyPr>
          <a:lstStyle/>
          <a:p>
            <a:pPr lvl="1">
              <a:defRPr/>
            </a:pPr>
            <a:r>
              <a:rPr lang="fr-FR" sz="2400"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Ressources : </a:t>
            </a:r>
          </a:p>
          <a:p>
            <a:pPr lvl="1">
              <a:defRPr/>
            </a:pPr>
            <a:endPar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endParaRPr>
          </a:p>
          <a:p>
            <a:pPr marL="742950" lvl="1" indent="-285750">
              <a:buFont typeface="Arial" panose="020B0604020202020204" pitchFamily="34" charset="0"/>
              <a:buChar char="•"/>
              <a:defRPr/>
            </a:pPr>
            <a:r>
              <a:rPr lang="fr-FR" sz="2400" dirty="0" smtClean="0">
                <a:solidFill>
                  <a:srgbClr val="254061"/>
                </a:solidFill>
                <a:latin typeface="Calibri" panose="020F0502020204030204" pitchFamily="34" charset="0"/>
                <a:ea typeface="Tahoma" panose="020B0604030504040204" pitchFamily="34" charset="0"/>
                <a:cs typeface="Tahoma" panose="020B0604030504040204" pitchFamily="34" charset="0"/>
              </a:rPr>
              <a:t>Fiches pour la formalisation des projets </a:t>
            </a:r>
          </a:p>
          <a:p>
            <a:pPr marL="742950" lvl="1" indent="-285750">
              <a:buFont typeface="Arial" panose="020B0604020202020204" pitchFamily="34" charset="0"/>
              <a:buChar char="•"/>
              <a:defRPr/>
            </a:pPr>
            <a:r>
              <a:rPr lang="fr-FR" sz="2400" dirty="0" smtClean="0">
                <a:solidFill>
                  <a:srgbClr val="254061"/>
                </a:solidFill>
                <a:latin typeface="Calibri" panose="020F0502020204030204" pitchFamily="34" charset="0"/>
                <a:ea typeface="Tahoma" panose="020B0604030504040204" pitchFamily="34" charset="0"/>
                <a:cs typeface="Tahoma" panose="020B0604030504040204" pitchFamily="34" charset="0"/>
              </a:rPr>
              <a:t>Des outils d’aide au suivi au fil de l’eau</a:t>
            </a:r>
          </a:p>
          <a:p>
            <a:pPr marL="742950" lvl="1" indent="-285750">
              <a:buFont typeface="Arial" panose="020B0604020202020204" pitchFamily="34" charset="0"/>
              <a:buChar char="•"/>
              <a:defRPr/>
            </a:pPr>
            <a:r>
              <a:rPr lang="fr-FR" sz="2400" dirty="0" smtClean="0">
                <a:solidFill>
                  <a:srgbClr val="254061"/>
                </a:solidFill>
                <a:latin typeface="Calibri" panose="020F0502020204030204" pitchFamily="34" charset="0"/>
                <a:ea typeface="Tahoma" panose="020B0604030504040204" pitchFamily="34" charset="0"/>
                <a:cs typeface="Tahoma" panose="020B0604030504040204" pitchFamily="34" charset="0"/>
              </a:rPr>
              <a:t>Des grilles d’évaluation </a:t>
            </a:r>
          </a:p>
          <a:p>
            <a:pPr marL="742950" lvl="1" indent="-285750">
              <a:buFont typeface="Arial" panose="020B0604020202020204" pitchFamily="34" charset="0"/>
              <a:buChar char="•"/>
              <a:defRPr/>
            </a:pPr>
            <a:r>
              <a:rPr lang="fr-FR" sz="2400" dirty="0" smtClean="0">
                <a:solidFill>
                  <a:srgbClr val="254061"/>
                </a:solidFill>
                <a:latin typeface="Calibri" panose="020F0502020204030204" pitchFamily="34" charset="0"/>
                <a:ea typeface="Tahoma" panose="020B0604030504040204" pitchFamily="34" charset="0"/>
                <a:cs typeface="Tahoma" panose="020B0604030504040204" pitchFamily="34" charset="0"/>
              </a:rPr>
              <a:t>Des exemples de CDO</a:t>
            </a:r>
          </a:p>
          <a:p>
            <a:pPr marL="742950" lvl="1" indent="-285750">
              <a:buFont typeface="Arial" panose="020B0604020202020204" pitchFamily="34" charset="0"/>
              <a:buChar char="•"/>
              <a:defRPr/>
            </a:pPr>
            <a:r>
              <a:rPr lang="fr-FR" sz="2400" dirty="0" smtClean="0">
                <a:solidFill>
                  <a:srgbClr val="254061"/>
                </a:solidFill>
                <a:latin typeface="Calibri" panose="020F0502020204030204" pitchFamily="34" charset="0"/>
                <a:ea typeface="Tahoma" panose="020B0604030504040204" pitchFamily="34" charset="0"/>
                <a:cs typeface="Tahoma" panose="020B0604030504040204" pitchFamily="34" charset="0"/>
              </a:rPr>
              <a:t>Des diaporamas de présentation </a:t>
            </a:r>
          </a:p>
        </p:txBody>
      </p:sp>
    </p:spTree>
    <p:extLst>
      <p:ext uri="{BB962C8B-B14F-4D97-AF65-F5344CB8AC3E}">
        <p14:creationId xmlns:p14="http://schemas.microsoft.com/office/powerpoint/2010/main" val="26382604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2377440" y="144463"/>
            <a:ext cx="6895148" cy="7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7000"/>
              </a:lnSpc>
              <a:spcBef>
                <a:spcPct val="0"/>
              </a:spcBef>
              <a:spcAft>
                <a:spcPct val="0"/>
              </a:spcAft>
              <a:buClrTx/>
              <a:buSzTx/>
              <a:buFontTx/>
              <a:buNone/>
              <a:tabLst/>
              <a:defRPr/>
            </a:pPr>
            <a:r>
              <a:rPr lang="fr-FR" altLang="fr-FR" sz="2800" b="1" dirty="0" smtClean="0">
                <a:solidFill>
                  <a:srgbClr val="191966"/>
                </a:solidFill>
                <a:cs typeface="Calibri" panose="020F0502020204030204" pitchFamily="34" charset="0"/>
              </a:rPr>
              <a:t>R</a:t>
            </a:r>
            <a:r>
              <a:rPr kumimoji="0" lang="fr-FR" altLang="fr-FR" sz="2800" b="1" i="0" u="none" strike="noStrike" kern="1200" cap="none" spc="0" normalizeH="0" baseline="0" noProof="0" dirty="0" err="1" smtClean="0">
                <a:ln>
                  <a:noFill/>
                </a:ln>
                <a:solidFill>
                  <a:srgbClr val="191966"/>
                </a:solidFill>
                <a:effectLst/>
                <a:uLnTx/>
                <a:uFillTx/>
                <a:latin typeface="Arial" panose="020B0604020202020204" pitchFamily="34" charset="0"/>
                <a:ea typeface="+mn-ea"/>
                <a:cs typeface="Calibri" panose="020F0502020204030204" pitchFamily="34" charset="0"/>
              </a:rPr>
              <a:t>essources</a:t>
            </a:r>
            <a:r>
              <a:rPr kumimoji="0" lang="fr-FR" altLang="fr-FR" sz="2800" b="1" i="0" u="none" strike="noStrike" kern="1200" cap="none" spc="0" normalizeH="0" baseline="0" noProof="0" dirty="0" smtClean="0">
                <a:ln>
                  <a:noFill/>
                </a:ln>
                <a:solidFill>
                  <a:srgbClr val="191966"/>
                </a:solidFill>
                <a:effectLst/>
                <a:uLnTx/>
                <a:uFillTx/>
                <a:latin typeface="Arial" panose="020B0604020202020204" pitchFamily="34" charset="0"/>
                <a:ea typeface="+mn-ea"/>
                <a:cs typeface="Calibri" panose="020F0502020204030204" pitchFamily="34" charset="0"/>
              </a:rPr>
              <a:t> pédagogiques</a:t>
            </a:r>
          </a:p>
          <a:p>
            <a:pPr marL="0" marR="0" lvl="0" indent="0" algn="l" defTabSz="457200" rtl="0" eaLnBrk="0" fontAlgn="base" latinLnBrk="0" hangingPunct="0">
              <a:lnSpc>
                <a:spcPct val="107000"/>
              </a:lnSpc>
              <a:spcBef>
                <a:spcPct val="0"/>
              </a:spcBef>
              <a:spcAft>
                <a:spcPct val="0"/>
              </a:spcAft>
              <a:buClrTx/>
              <a:buSzTx/>
              <a:buFontTx/>
              <a:buNone/>
              <a:tabLst/>
              <a:defRPr/>
            </a:pPr>
            <a:r>
              <a:rPr lang="fr-FR" altLang="fr-FR" sz="1200" b="1" i="1" dirty="0" smtClean="0">
                <a:solidFill>
                  <a:srgbClr val="191966"/>
                </a:solidFill>
                <a:cs typeface="Calibri" panose="020F0502020204030204" pitchFamily="34" charset="0"/>
              </a:rPr>
              <a:t>(rubrique mettre en œuvre une formation par apprentissage)</a:t>
            </a:r>
            <a:endParaRPr kumimoji="0" lang="fr-FR" altLang="fr-FR" sz="1200" b="1" i="1" u="none" strike="noStrike" kern="1200" cap="none" spc="0" normalizeH="0" baseline="0" noProof="0" dirty="0" smtClean="0">
              <a:ln>
                <a:noFill/>
              </a:ln>
              <a:solidFill>
                <a:srgbClr val="191966"/>
              </a:solidFill>
              <a:effectLst/>
              <a:uLnTx/>
              <a:uFillTx/>
              <a:cs typeface="Calibri" panose="020F0502020204030204" pitchFamily="34" charset="0"/>
            </a:endParaRPr>
          </a:p>
        </p:txBody>
      </p:sp>
      <p:sp>
        <p:nvSpPr>
          <p:cNvPr id="3" name="Titre 2"/>
          <p:cNvSpPr>
            <a:spLocks noGrp="1"/>
          </p:cNvSpPr>
          <p:nvPr>
            <p:ph type="title"/>
          </p:nvPr>
        </p:nvSpPr>
        <p:spPr>
          <a:xfrm>
            <a:off x="0" y="0"/>
            <a:ext cx="179388" cy="239713"/>
          </a:xfrm>
        </p:spPr>
        <p:txBody>
          <a:bodyPr/>
          <a:lstStyle/>
          <a:p>
            <a:pPr>
              <a:defRPr/>
            </a:pPr>
            <a:endParaRPr lang="fr-FR"/>
          </a:p>
        </p:txBody>
      </p:sp>
      <p:sp>
        <p:nvSpPr>
          <p:cNvPr id="9" name="ZoneTexte 8"/>
          <p:cNvSpPr txBox="1"/>
          <p:nvPr/>
        </p:nvSpPr>
        <p:spPr>
          <a:xfrm>
            <a:off x="953253" y="1178551"/>
            <a:ext cx="7697990" cy="369332"/>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Positionnement pédagogique : </a:t>
            </a:r>
            <a:r>
              <a:rPr lang="fr-FR" b="1" dirty="0">
                <a:solidFill>
                  <a:srgbClr val="FF0000"/>
                </a:solidFill>
                <a:latin typeface="Calibri" panose="020F0502020204030204" pitchFamily="34" charset="0"/>
                <a:ea typeface="Tahoma" panose="020B0604030504040204" pitchFamily="34" charset="0"/>
                <a:cs typeface="Tahoma" panose="020B0604030504040204" pitchFamily="34" charset="0"/>
              </a:rPr>
              <a:t> </a:t>
            </a:r>
            <a:r>
              <a:rPr lang="fr-FR" b="1" dirty="0" smtClean="0">
                <a:solidFill>
                  <a:srgbClr val="FF0000"/>
                </a:solidFill>
                <a:latin typeface="Calibri" panose="020F0502020204030204" pitchFamily="34" charset="0"/>
                <a:ea typeface="Tahoma" panose="020B0604030504040204" pitchFamily="34" charset="0"/>
                <a:cs typeface="Tahoma" panose="020B0604030504040204" pitchFamily="34" charset="0"/>
              </a:rPr>
              <a:t>document de synthèse</a:t>
            </a:r>
            <a:endParaRPr kumimoji="0" lang="fr-FR" sz="1800" b="1" i="0" u="none" strike="noStrike" kern="1200" cap="none" spc="0" normalizeH="0" baseline="0" noProof="0" dirty="0">
              <a:ln>
                <a:noFill/>
              </a:ln>
              <a:solidFill>
                <a:srgbClr val="FF0000"/>
              </a:solidFill>
              <a:effectLst/>
              <a:uLnTx/>
              <a:uFillTx/>
              <a:latin typeface="Calibri" panose="020F0502020204030204" pitchFamily="34" charset="0"/>
              <a:ea typeface="Tahoma" panose="020B0604030504040204" pitchFamily="34" charset="0"/>
              <a:cs typeface="Tahoma" panose="020B0604030504040204" pitchFamily="34" charset="0"/>
            </a:endParaRPr>
          </a:p>
        </p:txBody>
      </p:sp>
      <p:pic>
        <p:nvPicPr>
          <p:cNvPr id="5" name="Image 4"/>
          <p:cNvPicPr>
            <a:picLocks noChangeAspect="1"/>
          </p:cNvPicPr>
          <p:nvPr/>
        </p:nvPicPr>
        <p:blipFill>
          <a:blip r:embed="rId3"/>
          <a:stretch>
            <a:fillRect/>
          </a:stretch>
        </p:blipFill>
        <p:spPr>
          <a:xfrm>
            <a:off x="1383559" y="1812306"/>
            <a:ext cx="2848373" cy="4096322"/>
          </a:xfrm>
          <a:prstGeom prst="rect">
            <a:avLst/>
          </a:prstGeom>
        </p:spPr>
      </p:pic>
      <p:pic>
        <p:nvPicPr>
          <p:cNvPr id="6" name="Image 5"/>
          <p:cNvPicPr>
            <a:picLocks noChangeAspect="1"/>
          </p:cNvPicPr>
          <p:nvPr/>
        </p:nvPicPr>
        <p:blipFill>
          <a:blip r:embed="rId4"/>
          <a:stretch>
            <a:fillRect/>
          </a:stretch>
        </p:blipFill>
        <p:spPr>
          <a:xfrm>
            <a:off x="4462749" y="1990367"/>
            <a:ext cx="2724530" cy="4048690"/>
          </a:xfrm>
          <a:prstGeom prst="rect">
            <a:avLst/>
          </a:prstGeom>
        </p:spPr>
      </p:pic>
    </p:spTree>
    <p:extLst>
      <p:ext uri="{BB962C8B-B14F-4D97-AF65-F5344CB8AC3E}">
        <p14:creationId xmlns:p14="http://schemas.microsoft.com/office/powerpoint/2010/main" val="2179639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2377440" y="144463"/>
            <a:ext cx="6895148" cy="7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7000"/>
              </a:lnSpc>
              <a:spcBef>
                <a:spcPct val="0"/>
              </a:spcBef>
              <a:spcAft>
                <a:spcPct val="0"/>
              </a:spcAft>
              <a:buClrTx/>
              <a:buSzTx/>
              <a:buFontTx/>
              <a:buNone/>
              <a:tabLst/>
              <a:defRPr/>
            </a:pPr>
            <a:r>
              <a:rPr lang="fr-FR" altLang="fr-FR" sz="2800" b="1" dirty="0" smtClean="0">
                <a:solidFill>
                  <a:srgbClr val="191966"/>
                </a:solidFill>
                <a:cs typeface="Calibri" panose="020F0502020204030204" pitchFamily="34" charset="0"/>
              </a:rPr>
              <a:t>R</a:t>
            </a:r>
            <a:r>
              <a:rPr kumimoji="0" lang="fr-FR" altLang="fr-FR" sz="2800" b="1" i="0" u="none" strike="noStrike" kern="1200" cap="none" spc="0" normalizeH="0" baseline="0" noProof="0" dirty="0" err="1" smtClean="0">
                <a:ln>
                  <a:noFill/>
                </a:ln>
                <a:solidFill>
                  <a:srgbClr val="191966"/>
                </a:solidFill>
                <a:effectLst/>
                <a:uLnTx/>
                <a:uFillTx/>
                <a:latin typeface="Arial" panose="020B0604020202020204" pitchFamily="34" charset="0"/>
                <a:ea typeface="+mn-ea"/>
                <a:cs typeface="Calibri" panose="020F0502020204030204" pitchFamily="34" charset="0"/>
              </a:rPr>
              <a:t>essources</a:t>
            </a:r>
            <a:r>
              <a:rPr kumimoji="0" lang="fr-FR" altLang="fr-FR" sz="2800" b="1" i="0" u="none" strike="noStrike" kern="1200" cap="none" spc="0" normalizeH="0" baseline="0" noProof="0" dirty="0" smtClean="0">
                <a:ln>
                  <a:noFill/>
                </a:ln>
                <a:solidFill>
                  <a:srgbClr val="191966"/>
                </a:solidFill>
                <a:effectLst/>
                <a:uLnTx/>
                <a:uFillTx/>
                <a:latin typeface="Arial" panose="020B0604020202020204" pitchFamily="34" charset="0"/>
                <a:ea typeface="+mn-ea"/>
                <a:cs typeface="Calibri" panose="020F0502020204030204" pitchFamily="34" charset="0"/>
              </a:rPr>
              <a:t> pédagogiques</a:t>
            </a:r>
          </a:p>
          <a:p>
            <a:pPr marL="0" marR="0" lvl="0" indent="0" defTabSz="457200" rtl="0" eaLnBrk="0" fontAlgn="base" latinLnBrk="0" hangingPunct="0">
              <a:lnSpc>
                <a:spcPct val="107000"/>
              </a:lnSpc>
              <a:spcBef>
                <a:spcPct val="0"/>
              </a:spcBef>
              <a:spcAft>
                <a:spcPct val="0"/>
              </a:spcAft>
              <a:buClrTx/>
              <a:buSzTx/>
              <a:buFontTx/>
              <a:buNone/>
              <a:tabLst/>
              <a:defRPr/>
            </a:pPr>
            <a:r>
              <a:rPr lang="fr-FR" altLang="fr-FR" sz="1200" b="1" i="1" dirty="0" smtClean="0">
                <a:solidFill>
                  <a:srgbClr val="191966"/>
                </a:solidFill>
                <a:cs typeface="Calibri" panose="020F0502020204030204" pitchFamily="34" charset="0"/>
              </a:rPr>
              <a:t>                           (rubrique dossiers thématiques, pédagogie de l’alternance)</a:t>
            </a:r>
            <a:endParaRPr kumimoji="0" lang="fr-FR" altLang="fr-FR" sz="1200" b="1" i="1" u="none" strike="noStrike" kern="1200" cap="none" spc="0" normalizeH="0" baseline="0" noProof="0" dirty="0" smtClean="0">
              <a:ln>
                <a:noFill/>
              </a:ln>
              <a:solidFill>
                <a:srgbClr val="191966"/>
              </a:solidFill>
              <a:effectLst/>
              <a:uLnTx/>
              <a:uFillTx/>
              <a:cs typeface="Calibri" panose="020F0502020204030204" pitchFamily="34" charset="0"/>
            </a:endParaRPr>
          </a:p>
        </p:txBody>
      </p:sp>
      <p:sp>
        <p:nvSpPr>
          <p:cNvPr id="3" name="Titre 2"/>
          <p:cNvSpPr>
            <a:spLocks noGrp="1"/>
          </p:cNvSpPr>
          <p:nvPr>
            <p:ph type="title"/>
          </p:nvPr>
        </p:nvSpPr>
        <p:spPr>
          <a:xfrm>
            <a:off x="0" y="0"/>
            <a:ext cx="179388" cy="239713"/>
          </a:xfrm>
        </p:spPr>
        <p:txBody>
          <a:bodyPr/>
          <a:lstStyle/>
          <a:p>
            <a:pPr>
              <a:defRPr/>
            </a:pPr>
            <a:endParaRPr lang="fr-FR"/>
          </a:p>
        </p:txBody>
      </p:sp>
      <p:pic>
        <p:nvPicPr>
          <p:cNvPr id="4" name="Image 3"/>
          <p:cNvPicPr>
            <a:picLocks noChangeAspect="1"/>
          </p:cNvPicPr>
          <p:nvPr/>
        </p:nvPicPr>
        <p:blipFill>
          <a:blip r:embed="rId3"/>
          <a:stretch>
            <a:fillRect/>
          </a:stretch>
        </p:blipFill>
        <p:spPr>
          <a:xfrm>
            <a:off x="760299" y="2346500"/>
            <a:ext cx="2376995" cy="3400425"/>
          </a:xfrm>
          <a:prstGeom prst="rect">
            <a:avLst/>
          </a:prstGeom>
          <a:effectLst>
            <a:softEdge rad="63500"/>
          </a:effectLst>
        </p:spPr>
      </p:pic>
      <p:sp>
        <p:nvSpPr>
          <p:cNvPr id="28677" name="ZoneTexte 4"/>
          <p:cNvSpPr txBox="1">
            <a:spLocks noChangeArrowheads="1"/>
          </p:cNvSpPr>
          <p:nvPr/>
        </p:nvSpPr>
        <p:spPr bwMode="auto">
          <a:xfrm>
            <a:off x="827227" y="2456038"/>
            <a:ext cx="2243138" cy="3271838"/>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fr-FR" altLang="fr-FR"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pic>
        <p:nvPicPr>
          <p:cNvPr id="28678" name="Imag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81201" y="2456038"/>
            <a:ext cx="4989512" cy="329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ZoneTexte 6"/>
          <p:cNvSpPr txBox="1">
            <a:spLocks noChangeArrowheads="1"/>
          </p:cNvSpPr>
          <p:nvPr/>
        </p:nvSpPr>
        <p:spPr bwMode="auto">
          <a:xfrm>
            <a:off x="3481201" y="2293320"/>
            <a:ext cx="5524500" cy="3616325"/>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0000"/>
              </a:lnSpc>
              <a:spcBef>
                <a:spcPct val="0"/>
              </a:spcBef>
              <a:spcAft>
                <a:spcPct val="0"/>
              </a:spcAft>
              <a:buClrTx/>
              <a:buSzTx/>
              <a:buFontTx/>
              <a:buNone/>
              <a:tabLst/>
              <a:defRPr/>
            </a:pPr>
            <a:endParaRPr kumimoji="0" lang="fr-FR" altLang="fr-FR" sz="18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endParaRPr>
          </a:p>
        </p:txBody>
      </p:sp>
      <p:sp>
        <p:nvSpPr>
          <p:cNvPr id="9" name="ZoneTexte 8"/>
          <p:cNvSpPr txBox="1"/>
          <p:nvPr/>
        </p:nvSpPr>
        <p:spPr>
          <a:xfrm>
            <a:off x="1063625" y="1424770"/>
            <a:ext cx="7697990" cy="369332"/>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fr-FR" sz="1800" b="1" i="0" u="none" strike="noStrike" kern="1200" cap="none" spc="0" normalizeH="0" baseline="0" noProof="0" dirty="0" smtClean="0">
                <a:ln>
                  <a:noFill/>
                </a:ln>
                <a:solidFill>
                  <a:srgbClr val="FF0000"/>
                </a:solidFill>
                <a:effectLst/>
                <a:uLnTx/>
                <a:uFillTx/>
                <a:latin typeface="Calibri" panose="020F0502020204030204" pitchFamily="34" charset="0"/>
                <a:ea typeface="Tahoma" panose="020B0604030504040204" pitchFamily="34" charset="0"/>
                <a:cs typeface="Tahoma" panose="020B0604030504040204" pitchFamily="34" charset="0"/>
              </a:rPr>
              <a:t>Suivi de l’apprenti : repère pour la conception des livrets d’apprentissage </a:t>
            </a:r>
            <a:endParaRPr kumimoji="0" lang="fr-FR" sz="1800" b="1" i="0" u="none" strike="noStrike" kern="1200" cap="none" spc="0" normalizeH="0" baseline="0" noProof="0" dirty="0">
              <a:ln>
                <a:noFill/>
              </a:ln>
              <a:solidFill>
                <a:srgbClr val="FF0000"/>
              </a:solidFill>
              <a:effectLst/>
              <a:uLnTx/>
              <a:uFillTx/>
              <a:latin typeface="Calibri" panose="020F050202020403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612786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2377440" y="144463"/>
            <a:ext cx="6895148" cy="7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457200" rtl="0" eaLnBrk="0" fontAlgn="base" latinLnBrk="0" hangingPunct="0">
              <a:lnSpc>
                <a:spcPct val="107000"/>
              </a:lnSpc>
              <a:spcBef>
                <a:spcPct val="0"/>
              </a:spcBef>
              <a:spcAft>
                <a:spcPct val="0"/>
              </a:spcAft>
              <a:buClrTx/>
              <a:buSzTx/>
              <a:buFontTx/>
              <a:buNone/>
              <a:tabLst/>
              <a:defRPr/>
            </a:pPr>
            <a:r>
              <a:rPr lang="fr-FR" altLang="fr-FR" sz="2800" b="1" dirty="0" smtClean="0">
                <a:solidFill>
                  <a:srgbClr val="191966"/>
                </a:solidFill>
                <a:cs typeface="Calibri" panose="020F0502020204030204" pitchFamily="34" charset="0"/>
              </a:rPr>
              <a:t>R</a:t>
            </a:r>
            <a:r>
              <a:rPr kumimoji="0" lang="fr-FR" altLang="fr-FR" sz="2800" b="1" i="0" u="none" strike="noStrike" kern="1200" cap="none" spc="0" normalizeH="0" baseline="0" noProof="0" dirty="0" err="1" smtClean="0">
                <a:ln>
                  <a:noFill/>
                </a:ln>
                <a:solidFill>
                  <a:srgbClr val="191966"/>
                </a:solidFill>
                <a:effectLst/>
                <a:uLnTx/>
                <a:uFillTx/>
                <a:latin typeface="Arial" panose="020B0604020202020204" pitchFamily="34" charset="0"/>
                <a:ea typeface="+mn-ea"/>
                <a:cs typeface="Calibri" panose="020F0502020204030204" pitchFamily="34" charset="0"/>
              </a:rPr>
              <a:t>essources</a:t>
            </a:r>
            <a:r>
              <a:rPr kumimoji="0" lang="fr-FR" altLang="fr-FR" sz="2800" b="1" i="0" u="none" strike="noStrike" kern="1200" cap="none" spc="0" normalizeH="0" baseline="0" noProof="0" dirty="0" smtClean="0">
                <a:ln>
                  <a:noFill/>
                </a:ln>
                <a:solidFill>
                  <a:srgbClr val="191966"/>
                </a:solidFill>
                <a:effectLst/>
                <a:uLnTx/>
                <a:uFillTx/>
                <a:latin typeface="Arial" panose="020B0604020202020204" pitchFamily="34" charset="0"/>
                <a:ea typeface="+mn-ea"/>
                <a:cs typeface="Calibri" panose="020F0502020204030204" pitchFamily="34" charset="0"/>
              </a:rPr>
              <a:t> pédagogiques</a:t>
            </a:r>
          </a:p>
          <a:p>
            <a:pPr marL="0" marR="0" lvl="0" indent="0" defTabSz="457200" rtl="0" eaLnBrk="0" fontAlgn="base" latinLnBrk="0" hangingPunct="0">
              <a:lnSpc>
                <a:spcPct val="107000"/>
              </a:lnSpc>
              <a:spcBef>
                <a:spcPct val="0"/>
              </a:spcBef>
              <a:spcAft>
                <a:spcPct val="0"/>
              </a:spcAft>
              <a:buClrTx/>
              <a:buSzTx/>
              <a:buFontTx/>
              <a:buNone/>
              <a:tabLst/>
              <a:defRPr/>
            </a:pPr>
            <a:r>
              <a:rPr lang="fr-FR" altLang="fr-FR" sz="1200" b="1" i="1" dirty="0" smtClean="0">
                <a:solidFill>
                  <a:srgbClr val="191966"/>
                </a:solidFill>
                <a:cs typeface="Calibri" panose="020F0502020204030204" pitchFamily="34" charset="0"/>
              </a:rPr>
              <a:t>                           (rubrique animations pédagogiques)</a:t>
            </a:r>
            <a:endParaRPr kumimoji="0" lang="fr-FR" altLang="fr-FR" sz="1200" b="1" i="1" u="none" strike="noStrike" kern="1200" cap="none" spc="0" normalizeH="0" baseline="0" noProof="0" dirty="0" smtClean="0">
              <a:ln>
                <a:noFill/>
              </a:ln>
              <a:solidFill>
                <a:srgbClr val="191966"/>
              </a:solidFill>
              <a:effectLst/>
              <a:uLnTx/>
              <a:uFillTx/>
              <a:cs typeface="Calibri" panose="020F0502020204030204" pitchFamily="34" charset="0"/>
            </a:endParaRPr>
          </a:p>
        </p:txBody>
      </p:sp>
      <p:sp>
        <p:nvSpPr>
          <p:cNvPr id="3" name="Titre 2"/>
          <p:cNvSpPr>
            <a:spLocks noGrp="1"/>
          </p:cNvSpPr>
          <p:nvPr>
            <p:ph type="title"/>
          </p:nvPr>
        </p:nvSpPr>
        <p:spPr>
          <a:xfrm>
            <a:off x="0" y="0"/>
            <a:ext cx="179388" cy="239713"/>
          </a:xfrm>
        </p:spPr>
        <p:txBody>
          <a:bodyPr/>
          <a:lstStyle/>
          <a:p>
            <a:pPr>
              <a:defRPr/>
            </a:pPr>
            <a:endParaRPr lang="fr-FR"/>
          </a:p>
        </p:txBody>
      </p:sp>
      <p:pic>
        <p:nvPicPr>
          <p:cNvPr id="2" name="Image 1"/>
          <p:cNvPicPr>
            <a:picLocks noChangeAspect="1"/>
          </p:cNvPicPr>
          <p:nvPr/>
        </p:nvPicPr>
        <p:blipFill>
          <a:blip r:embed="rId3"/>
          <a:stretch>
            <a:fillRect/>
          </a:stretch>
        </p:blipFill>
        <p:spPr>
          <a:xfrm>
            <a:off x="3016564" y="2019327"/>
            <a:ext cx="4867954" cy="4220164"/>
          </a:xfrm>
          <a:prstGeom prst="rect">
            <a:avLst/>
          </a:prstGeom>
        </p:spPr>
      </p:pic>
      <p:sp>
        <p:nvSpPr>
          <p:cNvPr id="5" name="ZoneTexte 4"/>
          <p:cNvSpPr txBox="1"/>
          <p:nvPr/>
        </p:nvSpPr>
        <p:spPr>
          <a:xfrm>
            <a:off x="1063625" y="1424770"/>
            <a:ext cx="7697990" cy="369332"/>
          </a:xfrm>
          <a:prstGeom prst="rect">
            <a:avLst/>
          </a:prstGeom>
          <a:noFill/>
        </p:spPr>
        <p:txBody>
          <a:bodyPr wrap="square">
            <a:spAutoFit/>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fr-FR" sz="1800" b="1" i="0" u="none" strike="noStrike" kern="1200" cap="none" spc="0" normalizeH="0" baseline="0" noProof="0" dirty="0" smtClean="0">
                <a:ln>
                  <a:noFill/>
                </a:ln>
                <a:solidFill>
                  <a:srgbClr val="FF0000"/>
                </a:solidFill>
                <a:effectLst/>
                <a:uLnTx/>
                <a:uFillTx/>
                <a:latin typeface="Calibri" panose="020F0502020204030204" pitchFamily="34" charset="0"/>
                <a:ea typeface="Tahoma" panose="020B0604030504040204" pitchFamily="34" charset="0"/>
                <a:cs typeface="Tahoma" panose="020B0604030504040204" pitchFamily="34" charset="0"/>
              </a:rPr>
              <a:t>Animations pédagogiques</a:t>
            </a:r>
            <a:endParaRPr kumimoji="0" lang="fr-FR" sz="1800" b="1" i="0" u="none" strike="noStrike" kern="1200" cap="none" spc="0" normalizeH="0" baseline="0" noProof="0" dirty="0">
              <a:ln>
                <a:noFill/>
              </a:ln>
              <a:solidFill>
                <a:srgbClr val="FF0000"/>
              </a:solidFill>
              <a:effectLst/>
              <a:uLnTx/>
              <a:uFillTx/>
              <a:latin typeface="Calibri" panose="020F0502020204030204" pitchFamily="34" charset="0"/>
              <a:ea typeface="Tahoma" panose="020B0604030504040204" pitchFamily="34" charset="0"/>
              <a:cs typeface="Tahoma" panose="020B0604030504040204" pitchFamily="34" charset="0"/>
            </a:endParaRPr>
          </a:p>
        </p:txBody>
      </p:sp>
      <p:sp>
        <p:nvSpPr>
          <p:cNvPr id="4" name="ZoneTexte 3"/>
          <p:cNvSpPr txBox="1"/>
          <p:nvPr/>
        </p:nvSpPr>
        <p:spPr>
          <a:xfrm>
            <a:off x="179388" y="2796988"/>
            <a:ext cx="2054711" cy="1754326"/>
          </a:xfrm>
          <a:prstGeom prst="rect">
            <a:avLst/>
          </a:prstGeom>
          <a:noFill/>
        </p:spPr>
        <p:txBody>
          <a:bodyPr wrap="square" rtlCol="0">
            <a:spAutoFit/>
          </a:bodyPr>
          <a:lstStyle/>
          <a:p>
            <a:r>
              <a:rPr lang="fr-FR" i="1" dirty="0" smtClean="0">
                <a:solidFill>
                  <a:srgbClr val="002060"/>
                </a:solidFill>
              </a:rPr>
              <a:t>Fiches de synthèse en EG</a:t>
            </a:r>
          </a:p>
          <a:p>
            <a:endParaRPr lang="fr-FR" i="1" dirty="0">
              <a:solidFill>
                <a:srgbClr val="002060"/>
              </a:solidFill>
            </a:endParaRPr>
          </a:p>
          <a:p>
            <a:r>
              <a:rPr lang="fr-FR" i="1" dirty="0" smtClean="0">
                <a:solidFill>
                  <a:srgbClr val="002060"/>
                </a:solidFill>
              </a:rPr>
              <a:t>Arts appliqués</a:t>
            </a:r>
          </a:p>
          <a:p>
            <a:r>
              <a:rPr lang="fr-FR" i="1" dirty="0" smtClean="0">
                <a:solidFill>
                  <a:srgbClr val="002060"/>
                </a:solidFill>
              </a:rPr>
              <a:t>PSE</a:t>
            </a:r>
          </a:p>
          <a:p>
            <a:r>
              <a:rPr lang="fr-FR" i="1" dirty="0" smtClean="0">
                <a:solidFill>
                  <a:srgbClr val="002060"/>
                </a:solidFill>
              </a:rPr>
              <a:t>EPS</a:t>
            </a:r>
            <a:endParaRPr lang="fr-FR" i="1" dirty="0">
              <a:solidFill>
                <a:srgbClr val="002060"/>
              </a:solidFill>
            </a:endParaRPr>
          </a:p>
        </p:txBody>
      </p:sp>
    </p:spTree>
    <p:extLst>
      <p:ext uri="{BB962C8B-B14F-4D97-AF65-F5344CB8AC3E}">
        <p14:creationId xmlns:p14="http://schemas.microsoft.com/office/powerpoint/2010/main" val="68169153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ac2017">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èmeac2017" id="{C09C3988-DCC3-49FA-BB15-5FC4EDF272CB}" vid="{82FCDB75-3E36-430E-944B-E07D21D7475D}"/>
    </a:ext>
  </a:extLst>
</a:theme>
</file>

<file path=ppt/theme/theme2.xml><?xml version="1.0" encoding="utf-8"?>
<a:theme xmlns:a="http://schemas.openxmlformats.org/drawingml/2006/main" name="modele-diaporama-academique-2016">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ésentation1.pot [Mode de compatibilité]" id="{ABE4140C-D376-4BE9-BDFF-23C74214A693}" vid="{26625D04-A03A-4312-80BA-6114A8B3F45E}"/>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11899</TotalTime>
  <Words>3594</Words>
  <Application>Microsoft Office PowerPoint</Application>
  <PresentationFormat>Affichage à l'écran (4:3)</PresentationFormat>
  <Paragraphs>680</Paragraphs>
  <Slides>64</Slides>
  <Notes>14</Notes>
  <HiddenSlides>0</HiddenSlides>
  <MMClips>0</MMClips>
  <ScaleCrop>false</ScaleCrop>
  <HeadingPairs>
    <vt:vector size="6" baseType="variant">
      <vt:variant>
        <vt:lpstr>Polices utilisées</vt:lpstr>
      </vt:variant>
      <vt:variant>
        <vt:i4>9</vt:i4>
      </vt:variant>
      <vt:variant>
        <vt:lpstr>Thème</vt:lpstr>
      </vt:variant>
      <vt:variant>
        <vt:i4>2</vt:i4>
      </vt:variant>
      <vt:variant>
        <vt:lpstr>Titres des diapositives</vt:lpstr>
      </vt:variant>
      <vt:variant>
        <vt:i4>64</vt:i4>
      </vt:variant>
    </vt:vector>
  </HeadingPairs>
  <TitlesOfParts>
    <vt:vector size="75" baseType="lpstr">
      <vt:lpstr>Arial</vt:lpstr>
      <vt:lpstr>Calibri</vt:lpstr>
      <vt:lpstr>Calibri Light</vt:lpstr>
      <vt:lpstr>Liberation Sans</vt:lpstr>
      <vt:lpstr>Lucida Sans</vt:lpstr>
      <vt:lpstr>Marianne</vt:lpstr>
      <vt:lpstr>Tahoma</vt:lpstr>
      <vt:lpstr>Times New Roman</vt:lpstr>
      <vt:lpstr>Wingdings</vt:lpstr>
      <vt:lpstr>Thèmeac2017</vt:lpstr>
      <vt:lpstr>modele-diaporama-academique-2016</vt:lpstr>
      <vt:lpstr>Présentation PowerPoint</vt:lpstr>
      <vt:lpstr>Plan de la réunion</vt:lpstr>
      <vt:lpstr>Site MCPA</vt:lpstr>
      <vt:lpstr>Site MCPA</vt:lpstr>
      <vt:lpstr>Ressources pédagogiques (rubrique CCF)</vt:lpstr>
      <vt:lpstr>Présentation PowerPoint</vt:lpstr>
      <vt:lpstr>Présentation PowerPoint</vt:lpstr>
      <vt:lpstr>Présentation PowerPoint</vt:lpstr>
      <vt:lpstr>Présentation PowerPoint</vt:lpstr>
      <vt:lpstr>Habilitation CCF</vt:lpstr>
      <vt:lpstr>Dépôt des demandes d’habilitation CCF</vt:lpstr>
      <vt:lpstr>Démarche d’habilitation CCF</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 </vt:lpstr>
      <vt:lpstr>Mathématiques - Physique-Chimie Modalités d’évaluation en CAP - BAC PRO – BP - BMA</vt:lpstr>
      <vt:lpstr>Mathématiques - Physique-Chimie Modalités d’évaluation en CAP - BAC PRO – BP - BMA </vt:lpstr>
      <vt:lpstr>Modalités d’évaluation en Langues Vivantes</vt:lpstr>
      <vt:lpstr>Modalités d’évaluation en BAC PRO Langues</vt:lpstr>
      <vt:lpstr>Modalités d’évaluation en BAC PRO Langues</vt:lpstr>
      <vt:lpstr>Modalités d’évaluation en BAC PRO Langues</vt:lpstr>
      <vt:lpstr>Modalités d’évaluation en BAC PRO Langues</vt:lpstr>
      <vt:lpstr>Modalités d’évaluation en BAC PRO Lettres- Langues</vt:lpstr>
      <vt:lpstr>Modalités d’évaluation en BAC PRO Lettres- Langues</vt:lpstr>
      <vt:lpstr>Modalités d’évaluation en CAP</vt:lpstr>
      <vt:lpstr>Modalités d’évaluation en CAP</vt:lpstr>
      <vt:lpstr>Modalités d’évaluation en CAP Lettres- Langues</vt:lpstr>
      <vt:lpstr>Modalités d’évaluation en CAP Lettres- Langues</vt:lpstr>
      <vt:lpstr>Modalités d’évaluation en CAP épreuve facultative</vt:lpstr>
      <vt:lpstr>Modalités d’évaluation en Langues</vt:lpstr>
      <vt:lpstr>Lettres Histoire-Géographie EMC Modalités d’évaluation en CAP - BAC PRO – BP - BMA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Chef d’Œuvre en CAP et BAC PRO (rubrique animations pédagogiques) </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DANPHIL</dc:creator>
  <cp:lastModifiedBy>Rectorat</cp:lastModifiedBy>
  <cp:revision>306</cp:revision>
  <cp:lastPrinted>2021-01-06T11:27:58Z</cp:lastPrinted>
  <dcterms:created xsi:type="dcterms:W3CDTF">2014-04-22T17:56:21Z</dcterms:created>
  <dcterms:modified xsi:type="dcterms:W3CDTF">2022-12-14T13:11:46Z</dcterms:modified>
</cp:coreProperties>
</file>