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5" r:id="rId6"/>
  </p:sldMasterIdLst>
  <p:notesMasterIdLst>
    <p:notesMasterId r:id="rId43"/>
  </p:notesMasterIdLst>
  <p:handoutMasterIdLst>
    <p:handoutMasterId r:id="rId44"/>
  </p:handoutMasterIdLst>
  <p:sldIdLst>
    <p:sldId id="259" r:id="rId7"/>
    <p:sldId id="291" r:id="rId8"/>
    <p:sldId id="342" r:id="rId9"/>
    <p:sldId id="388" r:id="rId10"/>
    <p:sldId id="369" r:id="rId11"/>
    <p:sldId id="390" r:id="rId12"/>
    <p:sldId id="391" r:id="rId13"/>
    <p:sldId id="392" r:id="rId14"/>
    <p:sldId id="389" r:id="rId15"/>
    <p:sldId id="370" r:id="rId16"/>
    <p:sldId id="387" r:id="rId17"/>
    <p:sldId id="359" r:id="rId18"/>
    <p:sldId id="393" r:id="rId19"/>
    <p:sldId id="394" r:id="rId20"/>
    <p:sldId id="367" r:id="rId21"/>
    <p:sldId id="371" r:id="rId22"/>
    <p:sldId id="372" r:id="rId23"/>
    <p:sldId id="395" r:id="rId24"/>
    <p:sldId id="396" r:id="rId25"/>
    <p:sldId id="397" r:id="rId26"/>
    <p:sldId id="403" r:id="rId27"/>
    <p:sldId id="398" r:id="rId28"/>
    <p:sldId id="399" r:id="rId29"/>
    <p:sldId id="380" r:id="rId30"/>
    <p:sldId id="400" r:id="rId31"/>
    <p:sldId id="361" r:id="rId32"/>
    <p:sldId id="401" r:id="rId33"/>
    <p:sldId id="402" r:id="rId34"/>
    <p:sldId id="365" r:id="rId35"/>
    <p:sldId id="349" r:id="rId36"/>
    <p:sldId id="363" r:id="rId37"/>
    <p:sldId id="384" r:id="rId38"/>
    <p:sldId id="364" r:id="rId39"/>
    <p:sldId id="383" r:id="rId40"/>
    <p:sldId id="386" r:id="rId41"/>
    <p:sldId id="296" r:id="rId42"/>
  </p:sldIdLst>
  <p:sldSz cx="12192000" cy="6858000"/>
  <p:notesSz cx="6858000" cy="9144000"/>
  <p:embeddedFontLst>
    <p:embeddedFont>
      <p:font typeface="Leelawadee" panose="020B0502040204020203" pitchFamily="34" charset="-34"/>
      <p:regular r:id="rId45"/>
      <p:bold r:id="rId46"/>
    </p:embeddedFont>
    <p:embeddedFont>
      <p:font typeface="Montserrat Black" panose="020B0604020202020204" charset="0"/>
      <p:bold r:id="rId47"/>
      <p:boldItalic r:id="rId48"/>
    </p:embeddedFont>
    <p:embeddedFont>
      <p:font typeface="Playfair Display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Montserrat" panose="020B0604020202020204" charset="0"/>
      <p:regular r:id="rId57"/>
      <p:bold r:id="rId58"/>
      <p:italic r:id="rId59"/>
      <p:boldItalic r:id="rId60"/>
    </p:embeddedFont>
    <p:embeddedFont>
      <p:font typeface="Book Antiqua" panose="02040602050305030304" pitchFamily="18" charset="0"/>
      <p:regular r:id="rId61"/>
      <p:bold r:id="rId62"/>
      <p:italic r:id="rId63"/>
      <p:boldItalic r:id="rId64"/>
    </p:embeddedFont>
    <p:embeddedFont>
      <p:font typeface="Montserrat ExtraBold" panose="020B0604020202020204" charset="0"/>
      <p:bold r:id="rId65"/>
      <p:boldItalic r:id="rId66"/>
    </p:embeddedFont>
    <p:embeddedFont>
      <p:font typeface="Montserrat Medium" panose="020B0604020202020204" charset="0"/>
      <p:regular r:id="rId67"/>
      <p:italic r:id="rId68"/>
    </p:embeddedFont>
    <p:embeddedFont>
      <p:font typeface="Mongolian Baiti" panose="03000500000000000000" pitchFamily="66" charset="0"/>
      <p:regular r:id="rId69"/>
    </p:embeddedFont>
    <p:embeddedFont>
      <p:font typeface="Montserrat SemiBold" panose="020B0604020202020204" charset="0"/>
      <p:bold r:id="rId70"/>
      <p:boldItalic r:id="rId7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B818DA-B3F7-41C1-3D74-5CBFF5799BF2}" name="Matthieu LAVASANI" initials="ML" userId="S::matthieu.lavasani@kleegroup.com::743ccec2-645e-4c07-9176-552d0111c7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FBFBFB"/>
    <a:srgbClr val="105ECF"/>
    <a:srgbClr val="0357D1"/>
    <a:srgbClr val="474FB8"/>
    <a:srgbClr val="D75382"/>
    <a:srgbClr val="DE7198"/>
    <a:srgbClr val="7B83EB"/>
    <a:srgbClr val="2684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C6EED-7814-1870-EA83-F1F583E99C4C}" v="30" dt="2024-09-26T14:51:32.471"/>
    <p1510:client id="{959C0043-9017-75A8-8E5E-E05D7439B72E}" v="366" dt="2024-09-26T16:26:5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6" Type="http://schemas.microsoft.com/office/2015/10/relationships/revisionInfo" Target="revisionInfo.xml"/><Relationship Id="rId7" Type="http://schemas.openxmlformats.org/officeDocument/2006/relationships/slide" Target="slides/slide1.xml"/><Relationship Id="rId71" Type="http://schemas.openxmlformats.org/officeDocument/2006/relationships/font" Target="fonts/font2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viewProps" Target="viewProp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font" Target="fonts/font7.fntdata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KWIN" userId="18152b08-0dfd-4a67-8b2f-0904db29b680" providerId="ADAL" clId="{7B38D1B6-5FAD-460D-87AB-8D56A2610864}"/>
    <pc:docChg chg="undo custSel addSld modSld sldOrd">
      <pc:chgData name="Patrick KWIN" userId="18152b08-0dfd-4a67-8b2f-0904db29b680" providerId="ADAL" clId="{7B38D1B6-5FAD-460D-87AB-8D56A2610864}" dt="2024-04-15T12:57:32.857" v="1462" actId="14100"/>
      <pc:docMkLst>
        <pc:docMk/>
      </pc:docMkLst>
      <pc:sldChg chg="modSp mod">
        <pc:chgData name="Patrick KWIN" userId="18152b08-0dfd-4a67-8b2f-0904db29b680" providerId="ADAL" clId="{7B38D1B6-5FAD-460D-87AB-8D56A2610864}" dt="2024-04-15T12:56:51.027" v="1450" actId="5793"/>
        <pc:sldMkLst>
          <pc:docMk/>
          <pc:sldMk cId="1821017217" sldId="291"/>
        </pc:sldMkLst>
        <pc:spChg chg="mod">
          <ac:chgData name="Patrick KWIN" userId="18152b08-0dfd-4a67-8b2f-0904db29b680" providerId="ADAL" clId="{7B38D1B6-5FAD-460D-87AB-8D56A2610864}" dt="2024-04-15T12:56:51.027" v="1450" actId="5793"/>
          <ac:spMkLst>
            <pc:docMk/>
            <pc:sldMk cId="1821017217" sldId="291"/>
            <ac:spMk id="43" creationId="{7B72300A-5EB0-4C4F-97C5-009AC52CEC27}"/>
          </ac:spMkLst>
        </pc:spChg>
      </pc:sldChg>
      <pc:sldChg chg="modSp mod">
        <pc:chgData name="Patrick KWIN" userId="18152b08-0dfd-4a67-8b2f-0904db29b680" providerId="ADAL" clId="{7B38D1B6-5FAD-460D-87AB-8D56A2610864}" dt="2024-04-15T12:57:02.134" v="1454" actId="14100"/>
        <pc:sldMkLst>
          <pc:docMk/>
          <pc:sldMk cId="1635126882" sldId="340"/>
        </pc:sldMkLst>
        <pc:spChg chg="mod">
          <ac:chgData name="Patrick KWIN" userId="18152b08-0dfd-4a67-8b2f-0904db29b680" providerId="ADAL" clId="{7B38D1B6-5FAD-460D-87AB-8D56A2610864}" dt="2024-04-15T12:57:02.134" v="1454" actId="14100"/>
          <ac:spMkLst>
            <pc:docMk/>
            <pc:sldMk cId="1635126882" sldId="340"/>
            <ac:spMk id="5" creationId="{7682D504-B153-C4DA-14F9-8D1BAA8D6CD2}"/>
          </ac:spMkLst>
        </pc:spChg>
      </pc:sldChg>
      <pc:sldChg chg="modSp mod">
        <pc:chgData name="Patrick KWIN" userId="18152b08-0dfd-4a67-8b2f-0904db29b680" providerId="ADAL" clId="{7B38D1B6-5FAD-460D-87AB-8D56A2610864}" dt="2024-04-15T12:57:10.517" v="1456" actId="5793"/>
        <pc:sldMkLst>
          <pc:docMk/>
          <pc:sldMk cId="1238868229" sldId="341"/>
        </pc:sldMkLst>
        <pc:spChg chg="mod">
          <ac:chgData name="Patrick KWIN" userId="18152b08-0dfd-4a67-8b2f-0904db29b680" providerId="ADAL" clId="{7B38D1B6-5FAD-460D-87AB-8D56A2610864}" dt="2024-04-15T12:57:10.517" v="1456" actId="5793"/>
          <ac:spMkLst>
            <pc:docMk/>
            <pc:sldMk cId="1238868229" sldId="341"/>
            <ac:spMk id="5" creationId="{4DC3A947-6EC6-74E3-BBA8-1CB36BD8FDFF}"/>
          </ac:spMkLst>
        </pc:spChg>
      </pc:sldChg>
      <pc:sldChg chg="modSp mod">
        <pc:chgData name="Patrick KWIN" userId="18152b08-0dfd-4a67-8b2f-0904db29b680" providerId="ADAL" clId="{7B38D1B6-5FAD-460D-87AB-8D56A2610864}" dt="2024-04-15T12:57:20.453" v="1459" actId="14100"/>
        <pc:sldMkLst>
          <pc:docMk/>
          <pc:sldMk cId="638916453" sldId="343"/>
        </pc:sldMkLst>
        <pc:spChg chg="mod">
          <ac:chgData name="Patrick KWIN" userId="18152b08-0dfd-4a67-8b2f-0904db29b680" providerId="ADAL" clId="{7B38D1B6-5FAD-460D-87AB-8D56A2610864}" dt="2024-04-15T12:57:20.453" v="1459" actId="14100"/>
          <ac:spMkLst>
            <pc:docMk/>
            <pc:sldMk cId="638916453" sldId="343"/>
            <ac:spMk id="5" creationId="{4DC3A947-6EC6-74E3-BBA8-1CB36BD8FDFF}"/>
          </ac:spMkLst>
        </pc:spChg>
      </pc:sldChg>
      <pc:sldChg chg="modSp add mod ord">
        <pc:chgData name="Patrick KWIN" userId="18152b08-0dfd-4a67-8b2f-0904db29b680" providerId="ADAL" clId="{7B38D1B6-5FAD-460D-87AB-8D56A2610864}" dt="2024-04-15T12:57:32.857" v="1462" actId="14100"/>
        <pc:sldMkLst>
          <pc:docMk/>
          <pc:sldMk cId="3235735992" sldId="346"/>
        </pc:sldMkLst>
        <pc:spChg chg="mod">
          <ac:chgData name="Patrick KWIN" userId="18152b08-0dfd-4a67-8b2f-0904db29b680" providerId="ADAL" clId="{7B38D1B6-5FAD-460D-87AB-8D56A2610864}" dt="2024-04-15T12:57:32.857" v="1462" actId="14100"/>
          <ac:spMkLst>
            <pc:docMk/>
            <pc:sldMk cId="3235735992" sldId="346"/>
            <ac:spMk id="5" creationId="{4DC3A947-6EC6-74E3-BBA8-1CB36BD8FDFF}"/>
          </ac:spMkLst>
        </pc:spChg>
      </pc:sldChg>
      <pc:sldChg chg="addSp delSp modSp add mod ord">
        <pc:chgData name="Patrick KWIN" userId="18152b08-0dfd-4a67-8b2f-0904db29b680" providerId="ADAL" clId="{7B38D1B6-5FAD-460D-87AB-8D56A2610864}" dt="2024-04-15T12:42:55.336" v="1438" actId="1076"/>
        <pc:sldMkLst>
          <pc:docMk/>
          <pc:sldMk cId="3305231271" sldId="347"/>
        </pc:sldMkLst>
        <pc:spChg chg="mod">
          <ac:chgData name="Patrick KWIN" userId="18152b08-0dfd-4a67-8b2f-0904db29b680" providerId="ADAL" clId="{7B38D1B6-5FAD-460D-87AB-8D56A2610864}" dt="2024-04-15T12:03:19.430" v="27" actId="20577"/>
          <ac:spMkLst>
            <pc:docMk/>
            <pc:sldMk cId="3305231271" sldId="347"/>
            <ac:spMk id="4" creationId="{A556AFC5-C072-AEEA-DF10-66AA7B7CB799}"/>
          </ac:spMkLst>
        </pc:spChg>
        <pc:spChg chg="mod">
          <ac:chgData name="Patrick KWIN" userId="18152b08-0dfd-4a67-8b2f-0904db29b680" providerId="ADAL" clId="{7B38D1B6-5FAD-460D-87AB-8D56A2610864}" dt="2024-04-15T12:42:26.282" v="1431" actId="1076"/>
          <ac:spMkLst>
            <pc:docMk/>
            <pc:sldMk cId="3305231271" sldId="347"/>
            <ac:spMk id="14" creationId="{234991DD-F3AD-8ECA-055B-A891E1234294}"/>
          </ac:spMkLst>
        </pc:spChg>
        <pc:spChg chg="mod">
          <ac:chgData name="Patrick KWIN" userId="18152b08-0dfd-4a67-8b2f-0904db29b680" providerId="ADAL" clId="{7B38D1B6-5FAD-460D-87AB-8D56A2610864}" dt="2024-04-15T12:42:46.244" v="1435" actId="1076"/>
          <ac:spMkLst>
            <pc:docMk/>
            <pc:sldMk cId="3305231271" sldId="347"/>
            <ac:spMk id="16" creationId="{342684F8-9E3D-5274-14A3-2EF5D296272A}"/>
          </ac:spMkLst>
        </pc:spChg>
        <pc:spChg chg="mod">
          <ac:chgData name="Patrick KWIN" userId="18152b08-0dfd-4a67-8b2f-0904db29b680" providerId="ADAL" clId="{7B38D1B6-5FAD-460D-87AB-8D56A2610864}" dt="2024-04-15T12:41:59.233" v="1425" actId="14100"/>
          <ac:spMkLst>
            <pc:docMk/>
            <pc:sldMk cId="3305231271" sldId="347"/>
            <ac:spMk id="17" creationId="{C29EF46B-E63B-5A18-C3B7-53D3E7BDBBF5}"/>
          </ac:spMkLst>
        </pc:spChg>
        <pc:spChg chg="mod">
          <ac:chgData name="Patrick KWIN" userId="18152b08-0dfd-4a67-8b2f-0904db29b680" providerId="ADAL" clId="{7B38D1B6-5FAD-460D-87AB-8D56A2610864}" dt="2024-04-15T12:42:55.336" v="1438" actId="1076"/>
          <ac:spMkLst>
            <pc:docMk/>
            <pc:sldMk cId="3305231271" sldId="347"/>
            <ac:spMk id="34" creationId="{6617D0EC-2BB0-300A-F4CB-0BB10943FAE3}"/>
          </ac:spMkLst>
        </pc:spChg>
        <pc:spChg chg="add mod">
          <ac:chgData name="Patrick KWIN" userId="18152b08-0dfd-4a67-8b2f-0904db29b680" providerId="ADAL" clId="{7B38D1B6-5FAD-460D-87AB-8D56A2610864}" dt="2024-04-15T12:42:30.250" v="1432" actId="1076"/>
          <ac:spMkLst>
            <pc:docMk/>
            <pc:sldMk cId="3305231271" sldId="347"/>
            <ac:spMk id="71" creationId="{C528F269-F85C-3973-1F3F-9A2C4FA6F9B5}"/>
          </ac:spMkLst>
        </pc:spChg>
        <pc:spChg chg="add mod">
          <ac:chgData name="Patrick KWIN" userId="18152b08-0dfd-4a67-8b2f-0904db29b680" providerId="ADAL" clId="{7B38D1B6-5FAD-460D-87AB-8D56A2610864}" dt="2024-04-15T12:40:48.927" v="1412" actId="20577"/>
          <ac:spMkLst>
            <pc:docMk/>
            <pc:sldMk cId="3305231271" sldId="347"/>
            <ac:spMk id="72" creationId="{C4BD6FA9-C1F2-0360-5EF7-01E8C4CF5E7B}"/>
          </ac:spMkLst>
        </pc:spChg>
        <pc:picChg chg="del">
          <ac:chgData name="Patrick KWIN" userId="18152b08-0dfd-4a67-8b2f-0904db29b680" providerId="ADAL" clId="{7B38D1B6-5FAD-460D-87AB-8D56A2610864}" dt="2024-04-15T12:10:06.826" v="656" actId="478"/>
          <ac:picMkLst>
            <pc:docMk/>
            <pc:sldMk cId="3305231271" sldId="347"/>
            <ac:picMk id="7" creationId="{8B3C1655-6108-F1E8-688B-C13A9C68FE96}"/>
          </ac:picMkLst>
        </pc:picChg>
        <pc:picChg chg="add mod">
          <ac:chgData name="Patrick KWIN" userId="18152b08-0dfd-4a67-8b2f-0904db29b680" providerId="ADAL" clId="{7B38D1B6-5FAD-460D-87AB-8D56A2610864}" dt="2024-04-15T12:42:22.509" v="1430" actId="1076"/>
          <ac:picMkLst>
            <pc:docMk/>
            <pc:sldMk cId="3305231271" sldId="347"/>
            <ac:picMk id="8" creationId="{A4F1E7FF-8358-4295-C9DF-A5E55FDE6D66}"/>
          </ac:picMkLst>
        </pc:picChg>
        <pc:picChg chg="add mod">
          <ac:chgData name="Patrick KWIN" userId="18152b08-0dfd-4a67-8b2f-0904db29b680" providerId="ADAL" clId="{7B38D1B6-5FAD-460D-87AB-8D56A2610864}" dt="2024-04-15T12:42:11.975" v="1428" actId="14100"/>
          <ac:picMkLst>
            <pc:docMk/>
            <pc:sldMk cId="3305231271" sldId="347"/>
            <ac:picMk id="11" creationId="{A959B6BA-063B-97F9-2891-6B1B4376EB0E}"/>
          </ac:picMkLst>
        </pc:picChg>
        <pc:picChg chg="add mod">
          <ac:chgData name="Patrick KWIN" userId="18152b08-0dfd-4a67-8b2f-0904db29b680" providerId="ADAL" clId="{7B38D1B6-5FAD-460D-87AB-8D56A2610864}" dt="2024-04-15T12:42:34.074" v="1433" actId="1076"/>
          <ac:picMkLst>
            <pc:docMk/>
            <pc:sldMk cId="3305231271" sldId="347"/>
            <ac:picMk id="15" creationId="{32BFA482-A241-C730-A29B-7E6A6050FA1B}"/>
          </ac:picMkLst>
        </pc:picChg>
        <pc:picChg chg="del">
          <ac:chgData name="Patrick KWIN" userId="18152b08-0dfd-4a67-8b2f-0904db29b680" providerId="ADAL" clId="{7B38D1B6-5FAD-460D-87AB-8D56A2610864}" dt="2024-04-15T12:10:07.602" v="657" actId="478"/>
          <ac:picMkLst>
            <pc:docMk/>
            <pc:sldMk cId="3305231271" sldId="347"/>
            <ac:picMk id="20" creationId="{78625DC6-0428-193C-6887-711F14CA8A3E}"/>
          </ac:picMkLst>
        </pc:picChg>
        <pc:picChg chg="del">
          <ac:chgData name="Patrick KWIN" userId="18152b08-0dfd-4a67-8b2f-0904db29b680" providerId="ADAL" clId="{7B38D1B6-5FAD-460D-87AB-8D56A2610864}" dt="2024-04-15T12:10:08.762" v="658" actId="478"/>
          <ac:picMkLst>
            <pc:docMk/>
            <pc:sldMk cId="3305231271" sldId="347"/>
            <ac:picMk id="24" creationId="{B121D4B9-1910-B2DC-BDF5-D7EB7B1CBD60}"/>
          </ac:picMkLst>
        </pc:picChg>
        <pc:picChg chg="add mod">
          <ac:chgData name="Patrick KWIN" userId="18152b08-0dfd-4a67-8b2f-0904db29b680" providerId="ADAL" clId="{7B38D1B6-5FAD-460D-87AB-8D56A2610864}" dt="2024-04-15T12:42:52.010" v="1437" actId="1076"/>
          <ac:picMkLst>
            <pc:docMk/>
            <pc:sldMk cId="3305231271" sldId="347"/>
            <ac:picMk id="30" creationId="{ECABB1A2-5EA6-FD3C-1991-18105C8C4A9C}"/>
          </ac:picMkLst>
        </pc:picChg>
        <pc:picChg chg="add del">
          <ac:chgData name="Patrick KWIN" userId="18152b08-0dfd-4a67-8b2f-0904db29b680" providerId="ADAL" clId="{7B38D1B6-5FAD-460D-87AB-8D56A2610864}" dt="2024-04-15T12:32:18.836" v="1370" actId="22"/>
          <ac:picMkLst>
            <pc:docMk/>
            <pc:sldMk cId="3305231271" sldId="347"/>
            <ac:picMk id="32" creationId="{E333054B-920F-08B5-8717-8B9C076FC675}"/>
          </ac:picMkLst>
        </pc:picChg>
        <pc:picChg chg="add mod">
          <ac:chgData name="Patrick KWIN" userId="18152b08-0dfd-4a67-8b2f-0904db29b680" providerId="ADAL" clId="{7B38D1B6-5FAD-460D-87AB-8D56A2610864}" dt="2024-04-15T12:42:41.178" v="1434" actId="1076"/>
          <ac:picMkLst>
            <pc:docMk/>
            <pc:sldMk cId="3305231271" sldId="347"/>
            <ac:picMk id="35" creationId="{11735522-73C3-C716-E51B-CA73851A4440}"/>
          </ac:picMkLst>
        </pc:picChg>
        <pc:cxnChg chg="mod">
          <ac:chgData name="Patrick KWIN" userId="18152b08-0dfd-4a67-8b2f-0904db29b680" providerId="ADAL" clId="{7B38D1B6-5FAD-460D-87AB-8D56A2610864}" dt="2024-04-15T12:42:22.509" v="1430" actId="1076"/>
          <ac:cxnSpMkLst>
            <pc:docMk/>
            <pc:sldMk cId="3305231271" sldId="347"/>
            <ac:cxnSpMk id="13" creationId="{D31B869E-2E9D-5D0B-5080-7A895A38EB94}"/>
          </ac:cxnSpMkLst>
        </pc:cxnChg>
        <pc:cxnChg chg="add mod">
          <ac:chgData name="Patrick KWIN" userId="18152b08-0dfd-4a67-8b2f-0904db29b680" providerId="ADAL" clId="{7B38D1B6-5FAD-460D-87AB-8D56A2610864}" dt="2024-04-15T12:42:34.074" v="1433" actId="1076"/>
          <ac:cxnSpMkLst>
            <pc:docMk/>
            <pc:sldMk cId="3305231271" sldId="347"/>
            <ac:cxnSpMk id="25" creationId="{A18241E8-1761-DE23-75D8-AE576A8A572D}"/>
          </ac:cxnSpMkLst>
        </pc:cxnChg>
        <pc:cxnChg chg="mod">
          <ac:chgData name="Patrick KWIN" userId="18152b08-0dfd-4a67-8b2f-0904db29b680" providerId="ADAL" clId="{7B38D1B6-5FAD-460D-87AB-8D56A2610864}" dt="2024-04-15T12:42:52.010" v="1437" actId="1076"/>
          <ac:cxnSpMkLst>
            <pc:docMk/>
            <pc:sldMk cId="3305231271" sldId="347"/>
            <ac:cxnSpMk id="26" creationId="{6AB10BEF-7D5E-17ED-EAA1-CE480E1B2293}"/>
          </ac:cxnSpMkLst>
        </pc:cxnChg>
        <pc:cxnChg chg="add mod">
          <ac:chgData name="Patrick KWIN" userId="18152b08-0dfd-4a67-8b2f-0904db29b680" providerId="ADAL" clId="{7B38D1B6-5FAD-460D-87AB-8D56A2610864}" dt="2024-04-15T12:42:52.010" v="1437" actId="1076"/>
          <ac:cxnSpMkLst>
            <pc:docMk/>
            <pc:sldMk cId="3305231271" sldId="347"/>
            <ac:cxnSpMk id="46" creationId="{428E1E6E-9A36-89FA-E731-C566DD70B4B4}"/>
          </ac:cxnSpMkLst>
        </pc:cxnChg>
      </pc:sldChg>
    </pc:docChg>
  </pc:docChgLst>
  <pc:docChgLst>
    <pc:chgData name="CHEVALIER, Adrien (DNUM/SDPSN/CS2J/EXTERNES)" userId="S::adrien.chevalier@externes.sg.social.gouv.fr::b54a776b-ecf8-4de0-8235-e3047e4ff215" providerId="AD" clId="Web-{E59BF2F9-B1D5-6C01-172D-576689454E63}"/>
    <pc:docChg chg="mod">
      <pc:chgData name="CHEVALIER, Adrien (DNUM/SDPSN/CS2J/EXTERNES)" userId="S::adrien.chevalier@externes.sg.social.gouv.fr::b54a776b-ecf8-4de0-8235-e3047e4ff215" providerId="AD" clId="Web-{E59BF2F9-B1D5-6C01-172D-576689454E63}" dt="2024-04-12T12:48:50.281" v="0" actId="33475"/>
      <pc:docMkLst>
        <pc:docMk/>
      </pc:docMkLst>
    </pc:docChg>
  </pc:docChgLst>
  <pc:docChgLst>
    <pc:chgData name="Patrick KWIN" userId="18152b08-0dfd-4a67-8b2f-0904db29b680" providerId="ADAL" clId="{2C9558A4-958B-49DF-8234-10542461A68A}"/>
    <pc:docChg chg="delSld modSld">
      <pc:chgData name="Patrick KWIN" userId="18152b08-0dfd-4a67-8b2f-0904db29b680" providerId="ADAL" clId="{2C9558A4-958B-49DF-8234-10542461A68A}" dt="2024-03-14T10:44:45.317" v="356" actId="47"/>
      <pc:docMkLst>
        <pc:docMk/>
      </pc:docMkLst>
      <pc:sldChg chg="modSp mod">
        <pc:chgData name="Patrick KWIN" userId="18152b08-0dfd-4a67-8b2f-0904db29b680" providerId="ADAL" clId="{2C9558A4-958B-49DF-8234-10542461A68A}" dt="2024-03-14T10:43:33.516" v="355" actId="20577"/>
        <pc:sldMkLst>
          <pc:docMk/>
          <pc:sldMk cId="1821017217" sldId="291"/>
        </pc:sldMkLst>
        <pc:spChg chg="mod">
          <ac:chgData name="Patrick KWIN" userId="18152b08-0dfd-4a67-8b2f-0904db29b680" providerId="ADAL" clId="{2C9558A4-958B-49DF-8234-10542461A68A}" dt="2024-03-14T10:43:33.516" v="355" actId="20577"/>
          <ac:spMkLst>
            <pc:docMk/>
            <pc:sldMk cId="1821017217" sldId="291"/>
            <ac:spMk id="43" creationId="{7B72300A-5EB0-4C4F-97C5-009AC52CEC27}"/>
          </ac:spMkLst>
        </pc:spChg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3482263875" sldId="340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919745095" sldId="341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1316297085" sldId="342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1113491398" sldId="343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570211453" sldId="344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3648716053" sldId="345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1431746850" sldId="346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4155646640" sldId="347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3478634233" sldId="348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247048919" sldId="349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1051588335" sldId="350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1629253160" sldId="351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2225035572" sldId="352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270771145" sldId="353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1139321371" sldId="354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730018300" sldId="355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3606412646" sldId="356"/>
        </pc:sldMkLst>
      </pc:sldChg>
      <pc:sldChg chg="del">
        <pc:chgData name="Patrick KWIN" userId="18152b08-0dfd-4a67-8b2f-0904db29b680" providerId="ADAL" clId="{2C9558A4-958B-49DF-8234-10542461A68A}" dt="2024-03-14T10:44:45.317" v="356" actId="47"/>
        <pc:sldMkLst>
          <pc:docMk/>
          <pc:sldMk cId="661964781" sldId="357"/>
        </pc:sldMkLst>
      </pc:sldChg>
    </pc:docChg>
  </pc:docChgLst>
  <pc:docChgLst>
    <pc:chgData name="Patrick KWIN" userId="18152b08-0dfd-4a67-8b2f-0904db29b680" providerId="ADAL" clId="{39A1F6FE-F3FF-4345-9D8B-3050E6552C18}"/>
    <pc:docChg chg="undo custSel addSld delSld modSld sldOrd">
      <pc:chgData name="Patrick KWIN" userId="18152b08-0dfd-4a67-8b2f-0904db29b680" providerId="ADAL" clId="{39A1F6FE-F3FF-4345-9D8B-3050E6552C18}" dt="2024-04-09T17:51:20.760" v="6866"/>
      <pc:docMkLst>
        <pc:docMk/>
      </pc:docMkLst>
      <pc:sldChg chg="modSp mod">
        <pc:chgData name="Patrick KWIN" userId="18152b08-0dfd-4a67-8b2f-0904db29b680" providerId="ADAL" clId="{39A1F6FE-F3FF-4345-9D8B-3050E6552C18}" dt="2024-04-09T11:34:35.258" v="3869" actId="20577"/>
        <pc:sldMkLst>
          <pc:docMk/>
          <pc:sldMk cId="569953640" sldId="259"/>
        </pc:sldMkLst>
        <pc:spChg chg="mod">
          <ac:chgData name="Patrick KWIN" userId="18152b08-0dfd-4a67-8b2f-0904db29b680" providerId="ADAL" clId="{39A1F6FE-F3FF-4345-9D8B-3050E6552C18}" dt="2024-04-09T11:34:35.258" v="3869" actId="20577"/>
          <ac:spMkLst>
            <pc:docMk/>
            <pc:sldMk cId="569953640" sldId="259"/>
            <ac:spMk id="5" creationId="{33D10C85-9530-4D82-AFBA-3862D1BC3190}"/>
          </ac:spMkLst>
        </pc:spChg>
      </pc:sldChg>
      <pc:sldChg chg="modSp mod">
        <pc:chgData name="Patrick KWIN" userId="18152b08-0dfd-4a67-8b2f-0904db29b680" providerId="ADAL" clId="{39A1F6FE-F3FF-4345-9D8B-3050E6552C18}" dt="2024-04-09T17:51:20.760" v="6866"/>
        <pc:sldMkLst>
          <pc:docMk/>
          <pc:sldMk cId="1821017217" sldId="291"/>
        </pc:sldMkLst>
        <pc:spChg chg="mod">
          <ac:chgData name="Patrick KWIN" userId="18152b08-0dfd-4a67-8b2f-0904db29b680" providerId="ADAL" clId="{39A1F6FE-F3FF-4345-9D8B-3050E6552C18}" dt="2024-04-09T17:51:20.760" v="6866"/>
          <ac:spMkLst>
            <pc:docMk/>
            <pc:sldMk cId="1821017217" sldId="291"/>
            <ac:spMk id="43" creationId="{7B72300A-5EB0-4C4F-97C5-009AC52CEC27}"/>
          </ac:spMkLst>
        </pc:spChg>
      </pc:sldChg>
      <pc:sldChg chg="delSp modSp mod">
        <pc:chgData name="Patrick KWIN" userId="18152b08-0dfd-4a67-8b2f-0904db29b680" providerId="ADAL" clId="{39A1F6FE-F3FF-4345-9D8B-3050E6552C18}" dt="2024-04-09T11:46:32.391" v="4541" actId="207"/>
        <pc:sldMkLst>
          <pc:docMk/>
          <pc:sldMk cId="158671653" sldId="338"/>
        </pc:sldMkLst>
        <pc:spChg chg="mod">
          <ac:chgData name="Patrick KWIN" userId="18152b08-0dfd-4a67-8b2f-0904db29b680" providerId="ADAL" clId="{39A1F6FE-F3FF-4345-9D8B-3050E6552C18}" dt="2024-04-09T10:32:52.438" v="1217" actId="20577"/>
          <ac:spMkLst>
            <pc:docMk/>
            <pc:sldMk cId="158671653" sldId="338"/>
            <ac:spMk id="4" creationId="{A556AFC5-C072-AEEA-DF10-66AA7B7CB799}"/>
          </ac:spMkLst>
        </pc:spChg>
        <pc:spChg chg="mod">
          <ac:chgData name="Patrick KWIN" userId="18152b08-0dfd-4a67-8b2f-0904db29b680" providerId="ADAL" clId="{39A1F6FE-F3FF-4345-9D8B-3050E6552C18}" dt="2024-04-09T11:46:32.391" v="4541" actId="207"/>
          <ac:spMkLst>
            <pc:docMk/>
            <pc:sldMk cId="158671653" sldId="338"/>
            <ac:spMk id="5" creationId="{8DEF1CC1-3AEA-FB9C-61EA-135B74AF1CE3}"/>
          </ac:spMkLst>
        </pc:spChg>
        <pc:picChg chg="del">
          <ac:chgData name="Patrick KWIN" userId="18152b08-0dfd-4a67-8b2f-0904db29b680" providerId="ADAL" clId="{39A1F6FE-F3FF-4345-9D8B-3050E6552C18}" dt="2024-04-09T10:29:50.741" v="762" actId="478"/>
          <ac:picMkLst>
            <pc:docMk/>
            <pc:sldMk cId="158671653" sldId="338"/>
            <ac:picMk id="9" creationId="{4F61C1F2-4082-AD7B-5973-2C3D83DFDB23}"/>
          </ac:picMkLst>
        </pc:picChg>
      </pc:sldChg>
      <pc:sldChg chg="addSp delSp modSp add del mod">
        <pc:chgData name="Patrick KWIN" userId="18152b08-0dfd-4a67-8b2f-0904db29b680" providerId="ADAL" clId="{39A1F6FE-F3FF-4345-9D8B-3050E6552C18}" dt="2024-04-09T11:37:16.763" v="3974" actId="688"/>
        <pc:sldMkLst>
          <pc:docMk/>
          <pc:sldMk cId="2263364763" sldId="339"/>
        </pc:sldMkLst>
        <pc:spChg chg="add mod">
          <ac:chgData name="Patrick KWIN" userId="18152b08-0dfd-4a67-8b2f-0904db29b680" providerId="ADAL" clId="{39A1F6FE-F3FF-4345-9D8B-3050E6552C18}" dt="2024-04-09T11:37:16.763" v="3974" actId="688"/>
          <ac:spMkLst>
            <pc:docMk/>
            <pc:sldMk cId="2263364763" sldId="339"/>
            <ac:spMk id="3" creationId="{8A18E859-68F3-83F6-BC68-9C2123452DAB}"/>
          </ac:spMkLst>
        </pc:spChg>
        <pc:spChg chg="mod">
          <ac:chgData name="Patrick KWIN" userId="18152b08-0dfd-4a67-8b2f-0904db29b680" providerId="ADAL" clId="{39A1F6FE-F3FF-4345-9D8B-3050E6552C18}" dt="2024-04-09T11:35:53.836" v="3906" actId="20577"/>
          <ac:spMkLst>
            <pc:docMk/>
            <pc:sldMk cId="2263364763" sldId="339"/>
            <ac:spMk id="4" creationId="{A556AFC5-C072-AEEA-DF10-66AA7B7CB799}"/>
          </ac:spMkLst>
        </pc:spChg>
        <pc:spChg chg="mod">
          <ac:chgData name="Patrick KWIN" userId="18152b08-0dfd-4a67-8b2f-0904db29b680" providerId="ADAL" clId="{39A1F6FE-F3FF-4345-9D8B-3050E6552C18}" dt="2024-04-09T11:36:29.880" v="3928" actId="12"/>
          <ac:spMkLst>
            <pc:docMk/>
            <pc:sldMk cId="2263364763" sldId="339"/>
            <ac:spMk id="17" creationId="{C29EF46B-E63B-5A18-C3B7-53D3E7BDBBF5}"/>
          </ac:spMkLst>
        </pc:spChg>
        <pc:picChg chg="del">
          <ac:chgData name="Patrick KWIN" userId="18152b08-0dfd-4a67-8b2f-0904db29b680" providerId="ADAL" clId="{39A1F6FE-F3FF-4345-9D8B-3050E6552C18}" dt="2024-04-09T11:34:47.803" v="3870" actId="478"/>
          <ac:picMkLst>
            <pc:docMk/>
            <pc:sldMk cId="2263364763" sldId="339"/>
            <ac:picMk id="7" creationId="{E3B9841F-186E-01B0-F6E8-117D9BD599A5}"/>
          </ac:picMkLst>
        </pc:picChg>
        <pc:picChg chg="del">
          <ac:chgData name="Patrick KWIN" userId="18152b08-0dfd-4a67-8b2f-0904db29b680" providerId="ADAL" clId="{39A1F6FE-F3FF-4345-9D8B-3050E6552C18}" dt="2024-04-09T11:34:48.513" v="3871" actId="478"/>
          <ac:picMkLst>
            <pc:docMk/>
            <pc:sldMk cId="2263364763" sldId="339"/>
            <ac:picMk id="11" creationId="{ADF8C2A0-53AB-311D-DDA8-696FF0F41679}"/>
          </ac:picMkLst>
        </pc:picChg>
        <pc:picChg chg="del">
          <ac:chgData name="Patrick KWIN" userId="18152b08-0dfd-4a67-8b2f-0904db29b680" providerId="ADAL" clId="{39A1F6FE-F3FF-4345-9D8B-3050E6552C18}" dt="2024-04-09T11:34:49.968" v="3873" actId="478"/>
          <ac:picMkLst>
            <pc:docMk/>
            <pc:sldMk cId="2263364763" sldId="339"/>
            <ac:picMk id="19" creationId="{78B6BD62-BD3C-A8C9-27CD-F0A1657C3D88}"/>
          </ac:picMkLst>
        </pc:picChg>
        <pc:picChg chg="del">
          <ac:chgData name="Patrick KWIN" userId="18152b08-0dfd-4a67-8b2f-0904db29b680" providerId="ADAL" clId="{39A1F6FE-F3FF-4345-9D8B-3050E6552C18}" dt="2024-04-09T11:34:49.268" v="3872" actId="478"/>
          <ac:picMkLst>
            <pc:docMk/>
            <pc:sldMk cId="2263364763" sldId="339"/>
            <ac:picMk id="36" creationId="{394FD7D3-E420-CB8F-7387-3ABAC07F3B8A}"/>
          </ac:picMkLst>
        </pc:picChg>
        <pc:cxnChg chg="mod">
          <ac:chgData name="Patrick KWIN" userId="18152b08-0dfd-4a67-8b2f-0904db29b680" providerId="ADAL" clId="{39A1F6FE-F3FF-4345-9D8B-3050E6552C18}" dt="2024-04-09T11:34:48.513" v="3871" actId="478"/>
          <ac:cxnSpMkLst>
            <pc:docMk/>
            <pc:sldMk cId="2263364763" sldId="339"/>
            <ac:cxnSpMk id="13" creationId="{D31B869E-2E9D-5D0B-5080-7A895A38EB94}"/>
          </ac:cxnSpMkLst>
        </pc:cxnChg>
        <pc:cxnChg chg="mod">
          <ac:chgData name="Patrick KWIN" userId="18152b08-0dfd-4a67-8b2f-0904db29b680" providerId="ADAL" clId="{39A1F6FE-F3FF-4345-9D8B-3050E6552C18}" dt="2024-04-09T11:34:49.268" v="3872" actId="478"/>
          <ac:cxnSpMkLst>
            <pc:docMk/>
            <pc:sldMk cId="2263364763" sldId="339"/>
            <ac:cxnSpMk id="26" creationId="{6AB10BEF-7D5E-17ED-EAA1-CE480E1B2293}"/>
          </ac:cxnSpMkLst>
        </pc:cxnChg>
        <pc:cxnChg chg="mod">
          <ac:chgData name="Patrick KWIN" userId="18152b08-0dfd-4a67-8b2f-0904db29b680" providerId="ADAL" clId="{39A1F6FE-F3FF-4345-9D8B-3050E6552C18}" dt="2024-04-09T11:34:49.968" v="3873" actId="478"/>
          <ac:cxnSpMkLst>
            <pc:docMk/>
            <pc:sldMk cId="2263364763" sldId="339"/>
            <ac:cxnSpMk id="30" creationId="{8E3364E3-E551-9AB2-255F-5E9176B243FB}"/>
          </ac:cxnSpMkLst>
        </pc:cxnChg>
      </pc:sldChg>
      <pc:sldChg chg="addSp delSp modSp add mod ord">
        <pc:chgData name="Patrick KWIN" userId="18152b08-0dfd-4a67-8b2f-0904db29b680" providerId="ADAL" clId="{39A1F6FE-F3FF-4345-9D8B-3050E6552C18}" dt="2024-04-09T17:51:12.569" v="6865"/>
        <pc:sldMkLst>
          <pc:docMk/>
          <pc:sldMk cId="1635126882" sldId="340"/>
        </pc:sldMkLst>
        <pc:spChg chg="add del mod">
          <ac:chgData name="Patrick KWIN" userId="18152b08-0dfd-4a67-8b2f-0904db29b680" providerId="ADAL" clId="{39A1F6FE-F3FF-4345-9D8B-3050E6552C18}" dt="2024-04-09T16:42:18.806" v="5502" actId="478"/>
          <ac:spMkLst>
            <pc:docMk/>
            <pc:sldMk cId="1635126882" sldId="340"/>
            <ac:spMk id="3" creationId="{18611930-E7BF-2BF0-7F5B-11D22D580988}"/>
          </ac:spMkLst>
        </pc:spChg>
        <pc:spChg chg="add mod">
          <ac:chgData name="Patrick KWIN" userId="18152b08-0dfd-4a67-8b2f-0904db29b680" providerId="ADAL" clId="{39A1F6FE-F3FF-4345-9D8B-3050E6552C18}" dt="2024-04-09T17:51:12.569" v="6865"/>
          <ac:spMkLst>
            <pc:docMk/>
            <pc:sldMk cId="1635126882" sldId="340"/>
            <ac:spMk id="5" creationId="{7682D504-B153-C4DA-14F9-8D1BAA8D6CD2}"/>
          </ac:spMkLst>
        </pc:spChg>
        <pc:spChg chg="del mod">
          <ac:chgData name="Patrick KWIN" userId="18152b08-0dfd-4a67-8b2f-0904db29b680" providerId="ADAL" clId="{39A1F6FE-F3FF-4345-9D8B-3050E6552C18}" dt="2024-04-09T16:42:09.241" v="5500" actId="478"/>
          <ac:spMkLst>
            <pc:docMk/>
            <pc:sldMk cId="1635126882" sldId="340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39A1F6FE-F3FF-4345-9D8B-3050E6552C18}" dt="2024-04-09T17:51:05.825" v="6864"/>
        <pc:sldMkLst>
          <pc:docMk/>
          <pc:sldMk cId="1238868229" sldId="341"/>
        </pc:sldMkLst>
        <pc:spChg chg="add del mod">
          <ac:chgData name="Patrick KWIN" userId="18152b08-0dfd-4a67-8b2f-0904db29b680" providerId="ADAL" clId="{39A1F6FE-F3FF-4345-9D8B-3050E6552C18}" dt="2024-04-09T16:42:30.479" v="5504" actId="478"/>
          <ac:spMkLst>
            <pc:docMk/>
            <pc:sldMk cId="1238868229" sldId="341"/>
            <ac:spMk id="3" creationId="{6A0B87B9-EC0D-FD8C-DCB5-6E10A39263C1}"/>
          </ac:spMkLst>
        </pc:spChg>
        <pc:spChg chg="add mod">
          <ac:chgData name="Patrick KWIN" userId="18152b08-0dfd-4a67-8b2f-0904db29b680" providerId="ADAL" clId="{39A1F6FE-F3FF-4345-9D8B-3050E6552C18}" dt="2024-04-09T17:51:05.825" v="6864"/>
          <ac:spMkLst>
            <pc:docMk/>
            <pc:sldMk cId="1238868229" sldId="341"/>
            <ac:spMk id="5" creationId="{4DC3A947-6EC6-74E3-BBA8-1CB36BD8FDFF}"/>
          </ac:spMkLst>
        </pc:spChg>
        <pc:spChg chg="del mod">
          <ac:chgData name="Patrick KWIN" userId="18152b08-0dfd-4a67-8b2f-0904db29b680" providerId="ADAL" clId="{39A1F6FE-F3FF-4345-9D8B-3050E6552C18}" dt="2024-04-09T16:42:27.188" v="5503" actId="478"/>
          <ac:spMkLst>
            <pc:docMk/>
            <pc:sldMk cId="1238868229" sldId="341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39A1F6FE-F3FF-4345-9D8B-3050E6552C18}" dt="2024-04-09T16:41:35.670" v="5498" actId="20577"/>
        <pc:sldMkLst>
          <pc:docMk/>
          <pc:sldMk cId="3758253790" sldId="342"/>
        </pc:sldMkLst>
        <pc:spChg chg="del">
          <ac:chgData name="Patrick KWIN" userId="18152b08-0dfd-4a67-8b2f-0904db29b680" providerId="ADAL" clId="{39A1F6FE-F3FF-4345-9D8B-3050E6552C18}" dt="2024-04-09T11:44:55.260" v="4475" actId="478"/>
          <ac:spMkLst>
            <pc:docMk/>
            <pc:sldMk cId="3758253790" sldId="342"/>
            <ac:spMk id="3" creationId="{8A18E859-68F3-83F6-BC68-9C2123452DAB}"/>
          </ac:spMkLst>
        </pc:spChg>
        <pc:spChg chg="mod">
          <ac:chgData name="Patrick KWIN" userId="18152b08-0dfd-4a67-8b2f-0904db29b680" providerId="ADAL" clId="{39A1F6FE-F3FF-4345-9D8B-3050E6552C18}" dt="2024-04-09T12:06:30.674" v="5303" actId="108"/>
          <ac:spMkLst>
            <pc:docMk/>
            <pc:sldMk cId="3758253790" sldId="342"/>
            <ac:spMk id="5" creationId="{8DEF1CC1-3AEA-FB9C-61EA-135B74AF1CE3}"/>
          </ac:spMkLst>
        </pc:spChg>
        <pc:spChg chg="mod">
          <ac:chgData name="Patrick KWIN" userId="18152b08-0dfd-4a67-8b2f-0904db29b680" providerId="ADAL" clId="{39A1F6FE-F3FF-4345-9D8B-3050E6552C18}" dt="2024-04-09T12:11:58.864" v="5327" actId="1076"/>
          <ac:spMkLst>
            <pc:docMk/>
            <pc:sldMk cId="3758253790" sldId="342"/>
            <ac:spMk id="14" creationId="{234991DD-F3AD-8ECA-055B-A891E1234294}"/>
          </ac:spMkLst>
        </pc:spChg>
        <pc:spChg chg="mod">
          <ac:chgData name="Patrick KWIN" userId="18152b08-0dfd-4a67-8b2f-0904db29b680" providerId="ADAL" clId="{39A1F6FE-F3FF-4345-9D8B-3050E6552C18}" dt="2024-04-09T12:06:59.504" v="5307" actId="1076"/>
          <ac:spMkLst>
            <pc:docMk/>
            <pc:sldMk cId="3758253790" sldId="342"/>
            <ac:spMk id="16" creationId="{342684F8-9E3D-5274-14A3-2EF5D296272A}"/>
          </ac:spMkLst>
        </pc:spChg>
        <pc:spChg chg="mod">
          <ac:chgData name="Patrick KWIN" userId="18152b08-0dfd-4a67-8b2f-0904db29b680" providerId="ADAL" clId="{39A1F6FE-F3FF-4345-9D8B-3050E6552C18}" dt="2024-04-09T16:41:35.670" v="5498" actId="20577"/>
          <ac:spMkLst>
            <pc:docMk/>
            <pc:sldMk cId="3758253790" sldId="342"/>
            <ac:spMk id="17" creationId="{C29EF46B-E63B-5A18-C3B7-53D3E7BDBBF5}"/>
          </ac:spMkLst>
        </pc:spChg>
        <pc:spChg chg="mod">
          <ac:chgData name="Patrick KWIN" userId="18152b08-0dfd-4a67-8b2f-0904db29b680" providerId="ADAL" clId="{39A1F6FE-F3FF-4345-9D8B-3050E6552C18}" dt="2024-04-09T12:11:44.203" v="5321" actId="1076"/>
          <ac:spMkLst>
            <pc:docMk/>
            <pc:sldMk cId="3758253790" sldId="342"/>
            <ac:spMk id="33" creationId="{595B2AD6-EC13-65FC-4E3C-02FD9D3AA1B8}"/>
          </ac:spMkLst>
        </pc:spChg>
        <pc:spChg chg="mod">
          <ac:chgData name="Patrick KWIN" userId="18152b08-0dfd-4a67-8b2f-0904db29b680" providerId="ADAL" clId="{39A1F6FE-F3FF-4345-9D8B-3050E6552C18}" dt="2024-04-09T12:11:54.819" v="5326" actId="1076"/>
          <ac:spMkLst>
            <pc:docMk/>
            <pc:sldMk cId="3758253790" sldId="342"/>
            <ac:spMk id="34" creationId="{6617D0EC-2BB0-300A-F4CB-0BB10943FAE3}"/>
          </ac:spMkLst>
        </pc:spChg>
        <pc:picChg chg="add del mod">
          <ac:chgData name="Patrick KWIN" userId="18152b08-0dfd-4a67-8b2f-0904db29b680" providerId="ADAL" clId="{39A1F6FE-F3FF-4345-9D8B-3050E6552C18}" dt="2024-04-09T11:44:16.626" v="4470" actId="478"/>
          <ac:picMkLst>
            <pc:docMk/>
            <pc:sldMk cId="3758253790" sldId="342"/>
            <ac:picMk id="8" creationId="{981D0408-D629-0F1F-091D-4F75FD113653}"/>
          </ac:picMkLst>
        </pc:picChg>
        <pc:picChg chg="add mod">
          <ac:chgData name="Patrick KWIN" userId="18152b08-0dfd-4a67-8b2f-0904db29b680" providerId="ADAL" clId="{39A1F6FE-F3FF-4345-9D8B-3050E6552C18}" dt="2024-04-09T12:01:39.441" v="5134" actId="1076"/>
          <ac:picMkLst>
            <pc:docMk/>
            <pc:sldMk cId="3758253790" sldId="342"/>
            <ac:picMk id="11" creationId="{AFE9F7EB-E792-BFFC-A38E-2B5FB8DF9D04}"/>
          </ac:picMkLst>
        </pc:picChg>
        <pc:picChg chg="add mod">
          <ac:chgData name="Patrick KWIN" userId="18152b08-0dfd-4a67-8b2f-0904db29b680" providerId="ADAL" clId="{39A1F6FE-F3FF-4345-9D8B-3050E6552C18}" dt="2024-04-09T12:11:51.235" v="5325" actId="14100"/>
          <ac:picMkLst>
            <pc:docMk/>
            <pc:sldMk cId="3758253790" sldId="342"/>
            <ac:picMk id="15" creationId="{778C1433-EA6D-BB88-5E5D-72BE3750C3F9}"/>
          </ac:picMkLst>
        </pc:picChg>
        <pc:picChg chg="add del mod">
          <ac:chgData name="Patrick KWIN" userId="18152b08-0dfd-4a67-8b2f-0904db29b680" providerId="ADAL" clId="{39A1F6FE-F3FF-4345-9D8B-3050E6552C18}" dt="2024-04-09T11:58:32.590" v="5105" actId="478"/>
          <ac:picMkLst>
            <pc:docMk/>
            <pc:sldMk cId="3758253790" sldId="342"/>
            <ac:picMk id="19" creationId="{F3F55A41-DC4A-3DC8-7869-4B451F81F014}"/>
          </ac:picMkLst>
        </pc:picChg>
        <pc:picChg chg="add mod">
          <ac:chgData name="Patrick KWIN" userId="18152b08-0dfd-4a67-8b2f-0904db29b680" providerId="ADAL" clId="{39A1F6FE-F3FF-4345-9D8B-3050E6552C18}" dt="2024-04-09T12:11:47.004" v="5323" actId="1076"/>
          <ac:picMkLst>
            <pc:docMk/>
            <pc:sldMk cId="3758253790" sldId="342"/>
            <ac:picMk id="21" creationId="{20A229B3-7BF0-98BF-0265-4599206F6C1A}"/>
          </ac:picMkLst>
        </pc:picChg>
        <pc:picChg chg="add mod">
          <ac:chgData name="Patrick KWIN" userId="18152b08-0dfd-4a67-8b2f-0904db29b680" providerId="ADAL" clId="{39A1F6FE-F3FF-4345-9D8B-3050E6552C18}" dt="2024-04-09T12:11:45.447" v="5322" actId="1076"/>
          <ac:picMkLst>
            <pc:docMk/>
            <pc:sldMk cId="3758253790" sldId="342"/>
            <ac:picMk id="23" creationId="{62C18E70-EBAB-D3BB-0381-B5432D060574}"/>
          </ac:picMkLst>
        </pc:picChg>
        <pc:cxnChg chg="mod">
          <ac:chgData name="Patrick KWIN" userId="18152b08-0dfd-4a67-8b2f-0904db29b680" providerId="ADAL" clId="{39A1F6FE-F3FF-4345-9D8B-3050E6552C18}" dt="2024-04-09T12:11:51.235" v="5325" actId="14100"/>
          <ac:cxnSpMkLst>
            <pc:docMk/>
            <pc:sldMk cId="3758253790" sldId="342"/>
            <ac:cxnSpMk id="13" creationId="{D31B869E-2E9D-5D0B-5080-7A895A38EB94}"/>
          </ac:cxnSpMkLst>
        </pc:cxnChg>
        <pc:cxnChg chg="mod">
          <ac:chgData name="Patrick KWIN" userId="18152b08-0dfd-4a67-8b2f-0904db29b680" providerId="ADAL" clId="{39A1F6FE-F3FF-4345-9D8B-3050E6552C18}" dt="2024-04-09T12:11:47.004" v="5323" actId="1076"/>
          <ac:cxnSpMkLst>
            <pc:docMk/>
            <pc:sldMk cId="3758253790" sldId="342"/>
            <ac:cxnSpMk id="26" creationId="{6AB10BEF-7D5E-17ED-EAA1-CE480E1B2293}"/>
          </ac:cxnSpMkLst>
        </pc:cxnChg>
        <pc:cxnChg chg="add mod">
          <ac:chgData name="Patrick KWIN" userId="18152b08-0dfd-4a67-8b2f-0904db29b680" providerId="ADAL" clId="{39A1F6FE-F3FF-4345-9D8B-3050E6552C18}" dt="2024-04-09T12:11:51.235" v="5325" actId="14100"/>
          <ac:cxnSpMkLst>
            <pc:docMk/>
            <pc:sldMk cId="3758253790" sldId="342"/>
            <ac:cxnSpMk id="28" creationId="{8BA54150-E22E-A617-CE0C-5D9227E3E054}"/>
          </ac:cxnSpMkLst>
        </pc:cxnChg>
        <pc:cxnChg chg="del mod">
          <ac:chgData name="Patrick KWIN" userId="18152b08-0dfd-4a67-8b2f-0904db29b680" providerId="ADAL" clId="{39A1F6FE-F3FF-4345-9D8B-3050E6552C18}" dt="2024-04-09T11:45:08.844" v="4480" actId="478"/>
          <ac:cxnSpMkLst>
            <pc:docMk/>
            <pc:sldMk cId="3758253790" sldId="342"/>
            <ac:cxnSpMk id="30" creationId="{8E3364E3-E551-9AB2-255F-5E9176B243FB}"/>
          </ac:cxnSpMkLst>
        </pc:cxnChg>
      </pc:sldChg>
      <pc:sldChg chg="modSp add mod ord">
        <pc:chgData name="Patrick KWIN" userId="18152b08-0dfd-4a67-8b2f-0904db29b680" providerId="ADAL" clId="{39A1F6FE-F3FF-4345-9D8B-3050E6552C18}" dt="2024-04-09T17:50:55.456" v="6863" actId="20577"/>
        <pc:sldMkLst>
          <pc:docMk/>
          <pc:sldMk cId="638916453" sldId="343"/>
        </pc:sldMkLst>
        <pc:spChg chg="mod">
          <ac:chgData name="Patrick KWIN" userId="18152b08-0dfd-4a67-8b2f-0904db29b680" providerId="ADAL" clId="{39A1F6FE-F3FF-4345-9D8B-3050E6552C18}" dt="2024-04-09T17:50:55.456" v="6863" actId="20577"/>
          <ac:spMkLst>
            <pc:docMk/>
            <pc:sldMk cId="638916453" sldId="343"/>
            <ac:spMk id="5" creationId="{4DC3A947-6EC6-74E3-BBA8-1CB36BD8FDFF}"/>
          </ac:spMkLst>
        </pc:spChg>
      </pc:sldChg>
      <pc:sldChg chg="addSp delSp modSp add mod ord">
        <pc:chgData name="Patrick KWIN" userId="18152b08-0dfd-4a67-8b2f-0904db29b680" providerId="ADAL" clId="{39A1F6FE-F3FF-4345-9D8B-3050E6552C18}" dt="2024-04-09T17:50:14.348" v="6790" actId="20577"/>
        <pc:sldMkLst>
          <pc:docMk/>
          <pc:sldMk cId="4118112310" sldId="344"/>
        </pc:sldMkLst>
        <pc:spChg chg="mod">
          <ac:chgData name="Patrick KWIN" userId="18152b08-0dfd-4a67-8b2f-0904db29b680" providerId="ADAL" clId="{39A1F6FE-F3FF-4345-9D8B-3050E6552C18}" dt="2024-04-09T17:50:14.348" v="6790" actId="20577"/>
          <ac:spMkLst>
            <pc:docMk/>
            <pc:sldMk cId="4118112310" sldId="344"/>
            <ac:spMk id="4" creationId="{A556AFC5-C072-AEEA-DF10-66AA7B7CB799}"/>
          </ac:spMkLst>
        </pc:spChg>
        <pc:spChg chg="mod">
          <ac:chgData name="Patrick KWIN" userId="18152b08-0dfd-4a67-8b2f-0904db29b680" providerId="ADAL" clId="{39A1F6FE-F3FF-4345-9D8B-3050E6552C18}" dt="2024-04-09T17:49:02.962" v="6772" actId="1076"/>
          <ac:spMkLst>
            <pc:docMk/>
            <pc:sldMk cId="4118112310" sldId="344"/>
            <ac:spMk id="14" creationId="{234991DD-F3AD-8ECA-055B-A891E1234294}"/>
          </ac:spMkLst>
        </pc:spChg>
        <pc:spChg chg="mod">
          <ac:chgData name="Patrick KWIN" userId="18152b08-0dfd-4a67-8b2f-0904db29b680" providerId="ADAL" clId="{39A1F6FE-F3FF-4345-9D8B-3050E6552C18}" dt="2024-04-09T17:49:11.024" v="6774" actId="1076"/>
          <ac:spMkLst>
            <pc:docMk/>
            <pc:sldMk cId="4118112310" sldId="344"/>
            <ac:spMk id="16" creationId="{342684F8-9E3D-5274-14A3-2EF5D296272A}"/>
          </ac:spMkLst>
        </pc:spChg>
        <pc:spChg chg="mod">
          <ac:chgData name="Patrick KWIN" userId="18152b08-0dfd-4a67-8b2f-0904db29b680" providerId="ADAL" clId="{39A1F6FE-F3FF-4345-9D8B-3050E6552C18}" dt="2024-04-09T17:48:57.720" v="6771" actId="20577"/>
          <ac:spMkLst>
            <pc:docMk/>
            <pc:sldMk cId="4118112310" sldId="344"/>
            <ac:spMk id="17" creationId="{C29EF46B-E63B-5A18-C3B7-53D3E7BDBBF5}"/>
          </ac:spMkLst>
        </pc:spChg>
        <pc:spChg chg="del">
          <ac:chgData name="Patrick KWIN" userId="18152b08-0dfd-4a67-8b2f-0904db29b680" providerId="ADAL" clId="{39A1F6FE-F3FF-4345-9D8B-3050E6552C18}" dt="2024-04-09T17:49:14.426" v="6775" actId="478"/>
          <ac:spMkLst>
            <pc:docMk/>
            <pc:sldMk cId="4118112310" sldId="344"/>
            <ac:spMk id="33" creationId="{595B2AD6-EC13-65FC-4E3C-02FD9D3AA1B8}"/>
          </ac:spMkLst>
        </pc:spChg>
        <pc:spChg chg="mod">
          <ac:chgData name="Patrick KWIN" userId="18152b08-0dfd-4a67-8b2f-0904db29b680" providerId="ADAL" clId="{39A1F6FE-F3FF-4345-9D8B-3050E6552C18}" dt="2024-04-09T17:49:07.786" v="6773" actId="1076"/>
          <ac:spMkLst>
            <pc:docMk/>
            <pc:sldMk cId="4118112310" sldId="344"/>
            <ac:spMk id="34" creationId="{6617D0EC-2BB0-300A-F4CB-0BB10943FAE3}"/>
          </ac:spMkLst>
        </pc:spChg>
        <pc:picChg chg="add mod">
          <ac:chgData name="Patrick KWIN" userId="18152b08-0dfd-4a67-8b2f-0904db29b680" providerId="ADAL" clId="{39A1F6FE-F3FF-4345-9D8B-3050E6552C18}" dt="2024-04-09T16:58:33.522" v="5555" actId="1076"/>
          <ac:picMkLst>
            <pc:docMk/>
            <pc:sldMk cId="4118112310" sldId="344"/>
            <ac:picMk id="7" creationId="{8B3C1655-6108-F1E8-688B-C13A9C68FE96}"/>
          </ac:picMkLst>
        </pc:picChg>
        <pc:picChg chg="add del mod">
          <ac:chgData name="Patrick KWIN" userId="18152b08-0dfd-4a67-8b2f-0904db29b680" providerId="ADAL" clId="{39A1F6FE-F3FF-4345-9D8B-3050E6552C18}" dt="2024-04-09T17:16:57.377" v="6407" actId="478"/>
          <ac:picMkLst>
            <pc:docMk/>
            <pc:sldMk cId="4118112310" sldId="344"/>
            <ac:picMk id="9" creationId="{11B0250B-2BEA-ACD7-8D54-7EF1C4683625}"/>
          </ac:picMkLst>
        </pc:picChg>
        <pc:picChg chg="del">
          <ac:chgData name="Patrick KWIN" userId="18152b08-0dfd-4a67-8b2f-0904db29b680" providerId="ADAL" clId="{39A1F6FE-F3FF-4345-9D8B-3050E6552C18}" dt="2024-04-09T16:53:24.930" v="5550" actId="478"/>
          <ac:picMkLst>
            <pc:docMk/>
            <pc:sldMk cId="4118112310" sldId="344"/>
            <ac:picMk id="11" creationId="{AFE9F7EB-E792-BFFC-A38E-2B5FB8DF9D04}"/>
          </ac:picMkLst>
        </pc:picChg>
        <pc:picChg chg="del">
          <ac:chgData name="Patrick KWIN" userId="18152b08-0dfd-4a67-8b2f-0904db29b680" providerId="ADAL" clId="{39A1F6FE-F3FF-4345-9D8B-3050E6552C18}" dt="2024-04-09T16:53:24.930" v="5550" actId="478"/>
          <ac:picMkLst>
            <pc:docMk/>
            <pc:sldMk cId="4118112310" sldId="344"/>
            <ac:picMk id="15" creationId="{778C1433-EA6D-BB88-5E5D-72BE3750C3F9}"/>
          </ac:picMkLst>
        </pc:picChg>
        <pc:picChg chg="add del mod">
          <ac:chgData name="Patrick KWIN" userId="18152b08-0dfd-4a67-8b2f-0904db29b680" providerId="ADAL" clId="{39A1F6FE-F3FF-4345-9D8B-3050E6552C18}" dt="2024-04-09T17:30:08.051" v="6498" actId="478"/>
          <ac:picMkLst>
            <pc:docMk/>
            <pc:sldMk cId="4118112310" sldId="344"/>
            <ac:picMk id="18" creationId="{112CFA88-11BF-DA3B-0403-92B186E1343B}"/>
          </ac:picMkLst>
        </pc:picChg>
        <pc:picChg chg="add mod">
          <ac:chgData name="Patrick KWIN" userId="18152b08-0dfd-4a67-8b2f-0904db29b680" providerId="ADAL" clId="{39A1F6FE-F3FF-4345-9D8B-3050E6552C18}" dt="2024-04-09T17:32:43.481" v="6516" actId="1076"/>
          <ac:picMkLst>
            <pc:docMk/>
            <pc:sldMk cId="4118112310" sldId="344"/>
            <ac:picMk id="20" creationId="{78625DC6-0428-193C-6887-711F14CA8A3E}"/>
          </ac:picMkLst>
        </pc:picChg>
        <pc:picChg chg="del">
          <ac:chgData name="Patrick KWIN" userId="18152b08-0dfd-4a67-8b2f-0904db29b680" providerId="ADAL" clId="{39A1F6FE-F3FF-4345-9D8B-3050E6552C18}" dt="2024-04-09T16:53:24.930" v="5550" actId="478"/>
          <ac:picMkLst>
            <pc:docMk/>
            <pc:sldMk cId="4118112310" sldId="344"/>
            <ac:picMk id="21" creationId="{20A229B3-7BF0-98BF-0265-4599206F6C1A}"/>
          </ac:picMkLst>
        </pc:picChg>
        <pc:picChg chg="del">
          <ac:chgData name="Patrick KWIN" userId="18152b08-0dfd-4a67-8b2f-0904db29b680" providerId="ADAL" clId="{39A1F6FE-F3FF-4345-9D8B-3050E6552C18}" dt="2024-04-09T16:53:24.930" v="5550" actId="478"/>
          <ac:picMkLst>
            <pc:docMk/>
            <pc:sldMk cId="4118112310" sldId="344"/>
            <ac:picMk id="23" creationId="{62C18E70-EBAB-D3BB-0381-B5432D060574}"/>
          </ac:picMkLst>
        </pc:picChg>
        <pc:picChg chg="add mod">
          <ac:chgData name="Patrick KWIN" userId="18152b08-0dfd-4a67-8b2f-0904db29b680" providerId="ADAL" clId="{39A1F6FE-F3FF-4345-9D8B-3050E6552C18}" dt="2024-04-09T17:32:41.173" v="6515" actId="1076"/>
          <ac:picMkLst>
            <pc:docMk/>
            <pc:sldMk cId="4118112310" sldId="344"/>
            <ac:picMk id="24" creationId="{B121D4B9-1910-B2DC-BDF5-D7EB7B1CBD60}"/>
          </ac:picMkLst>
        </pc:picChg>
        <pc:cxnChg chg="mod">
          <ac:chgData name="Patrick KWIN" userId="18152b08-0dfd-4a67-8b2f-0904db29b680" providerId="ADAL" clId="{39A1F6FE-F3FF-4345-9D8B-3050E6552C18}" dt="2024-04-09T17:32:43.481" v="6516" actId="1076"/>
          <ac:cxnSpMkLst>
            <pc:docMk/>
            <pc:sldMk cId="4118112310" sldId="344"/>
            <ac:cxnSpMk id="13" creationId="{D31B869E-2E9D-5D0B-5080-7A895A38EB94}"/>
          </ac:cxnSpMkLst>
        </pc:cxnChg>
        <pc:cxnChg chg="mod">
          <ac:chgData name="Patrick KWIN" userId="18152b08-0dfd-4a67-8b2f-0904db29b680" providerId="ADAL" clId="{39A1F6FE-F3FF-4345-9D8B-3050E6552C18}" dt="2024-04-09T17:32:43.481" v="6516" actId="1076"/>
          <ac:cxnSpMkLst>
            <pc:docMk/>
            <pc:sldMk cId="4118112310" sldId="344"/>
            <ac:cxnSpMk id="26" creationId="{6AB10BEF-7D5E-17ED-EAA1-CE480E1B2293}"/>
          </ac:cxnSpMkLst>
        </pc:cxnChg>
        <pc:cxnChg chg="del mod">
          <ac:chgData name="Patrick KWIN" userId="18152b08-0dfd-4a67-8b2f-0904db29b680" providerId="ADAL" clId="{39A1F6FE-F3FF-4345-9D8B-3050E6552C18}" dt="2024-04-09T17:49:15.500" v="6776" actId="478"/>
          <ac:cxnSpMkLst>
            <pc:docMk/>
            <pc:sldMk cId="4118112310" sldId="344"/>
            <ac:cxnSpMk id="28" creationId="{8BA54150-E22E-A617-CE0C-5D9227E3E054}"/>
          </ac:cxnSpMkLst>
        </pc:cxnChg>
      </pc:sldChg>
      <pc:sldChg chg="modSp add mod">
        <pc:chgData name="Patrick KWIN" userId="18152b08-0dfd-4a67-8b2f-0904db29b680" providerId="ADAL" clId="{39A1F6FE-F3FF-4345-9D8B-3050E6552C18}" dt="2024-04-09T17:50:40.486" v="6836" actId="20577"/>
        <pc:sldMkLst>
          <pc:docMk/>
          <pc:sldMk cId="4052385007" sldId="345"/>
        </pc:sldMkLst>
        <pc:spChg chg="mod">
          <ac:chgData name="Patrick KWIN" userId="18152b08-0dfd-4a67-8b2f-0904db29b680" providerId="ADAL" clId="{39A1F6FE-F3FF-4345-9D8B-3050E6552C18}" dt="2024-04-09T17:50:40.486" v="6836" actId="20577"/>
          <ac:spMkLst>
            <pc:docMk/>
            <pc:sldMk cId="4052385007" sldId="345"/>
            <ac:spMk id="4" creationId="{A556AFC5-C072-AEEA-DF10-66AA7B7CB799}"/>
          </ac:spMkLst>
        </pc:spChg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2373427193" sldId="358"/>
        </pc:sldMkLst>
      </pc:sldChg>
      <pc:sldChg chg="add del">
        <pc:chgData name="Patrick KWIN" userId="18152b08-0dfd-4a67-8b2f-0904db29b680" providerId="ADAL" clId="{39A1F6FE-F3FF-4345-9D8B-3050E6552C18}" dt="2024-04-03T18:00:15.082" v="675" actId="47"/>
        <pc:sldMkLst>
          <pc:docMk/>
          <pc:sldMk cId="2903268647" sldId="360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1857329128" sldId="361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2290488377" sldId="362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4160624868" sldId="363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2594888115" sldId="364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1029590147" sldId="365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2903376903" sldId="366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756556446" sldId="367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1007908750" sldId="368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2256694866" sldId="369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1431409652" sldId="370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42431023" sldId="371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3488702964" sldId="372"/>
        </pc:sldMkLst>
      </pc:sldChg>
      <pc:sldChg chg="add del">
        <pc:chgData name="Patrick KWIN" userId="18152b08-0dfd-4a67-8b2f-0904db29b680" providerId="ADAL" clId="{39A1F6FE-F3FF-4345-9D8B-3050E6552C18}" dt="2024-04-03T18:00:23.350" v="676" actId="47"/>
        <pc:sldMkLst>
          <pc:docMk/>
          <pc:sldMk cId="867081478" sldId="373"/>
        </pc:sldMkLst>
      </pc:sldChg>
    </pc:docChg>
  </pc:docChgLst>
  <pc:docChgLst>
    <pc:chgData name="anyssa.madani" userId="S::anyssa.madani_jeunesse-sports.gouv.fr#ext#@msociauxfr.onmicrosoft.com::0d16ca46-249d-4bfa-90f9-d8837a7c54aa" providerId="AD" clId="Web-{494C6EED-7814-1870-EA83-F1F583E99C4C}"/>
    <pc:docChg chg="modSld">
      <pc:chgData name="anyssa.madani" userId="S::anyssa.madani_jeunesse-sports.gouv.fr#ext#@msociauxfr.onmicrosoft.com::0d16ca46-249d-4bfa-90f9-d8837a7c54aa" providerId="AD" clId="Web-{494C6EED-7814-1870-EA83-F1F583E99C4C}" dt="2024-09-26T14:51:32.471" v="27" actId="20577"/>
      <pc:docMkLst>
        <pc:docMk/>
      </pc:docMkLst>
      <pc:sldChg chg="modSp">
        <pc:chgData name="anyssa.madani" userId="S::anyssa.madani_jeunesse-sports.gouv.fr#ext#@msociauxfr.onmicrosoft.com::0d16ca46-249d-4bfa-90f9-d8837a7c54aa" providerId="AD" clId="Web-{494C6EED-7814-1870-EA83-F1F583E99C4C}" dt="2024-09-26T14:51:32.471" v="27" actId="20577"/>
        <pc:sldMkLst>
          <pc:docMk/>
          <pc:sldMk cId="3758253790" sldId="342"/>
        </pc:sldMkLst>
        <pc:spChg chg="mod">
          <ac:chgData name="anyssa.madani" userId="S::anyssa.madani_jeunesse-sports.gouv.fr#ext#@msociauxfr.onmicrosoft.com::0d16ca46-249d-4bfa-90f9-d8837a7c54aa" providerId="AD" clId="Web-{494C6EED-7814-1870-EA83-F1F583E99C4C}" dt="2024-09-26T14:51:32.471" v="27" actId="20577"/>
          <ac:spMkLst>
            <pc:docMk/>
            <pc:sldMk cId="3758253790" sldId="342"/>
            <ac:spMk id="4" creationId="{A556AFC5-C072-AEEA-DF10-66AA7B7CB799}"/>
          </ac:spMkLst>
        </pc:spChg>
      </pc:sldChg>
    </pc:docChg>
  </pc:docChgLst>
  <pc:docChgLst>
    <pc:chgData name="anyssa.madani" userId="S::anyssa.madani_jeunesse-sports.gouv.fr#ext#@msociauxfr.onmicrosoft.com::0d16ca46-249d-4bfa-90f9-d8837a7c54aa" providerId="AD" clId="Web-{959C0043-9017-75A8-8E5E-E05D7439B72E}"/>
    <pc:docChg chg="addSld delSld modSld">
      <pc:chgData name="anyssa.madani" userId="S::anyssa.madani_jeunesse-sports.gouv.fr#ext#@msociauxfr.onmicrosoft.com::0d16ca46-249d-4bfa-90f9-d8837a7c54aa" providerId="AD" clId="Web-{959C0043-9017-75A8-8E5E-E05D7439B72E}" dt="2024-09-26T16:26:56.327" v="353" actId="1076"/>
      <pc:docMkLst>
        <pc:docMk/>
      </pc:docMkLst>
      <pc:sldChg chg="del">
        <pc:chgData name="anyssa.madani" userId="S::anyssa.madani_jeunesse-sports.gouv.fr#ext#@msociauxfr.onmicrosoft.com::0d16ca46-249d-4bfa-90f9-d8837a7c54aa" providerId="AD" clId="Web-{959C0043-9017-75A8-8E5E-E05D7439B72E}" dt="2024-09-26T16:14:40.035" v="0"/>
        <pc:sldMkLst>
          <pc:docMk/>
          <pc:sldMk cId="2263364763" sldId="339"/>
        </pc:sldMkLst>
      </pc:sldChg>
      <pc:sldChg chg="modSp del">
        <pc:chgData name="anyssa.madani" userId="S::anyssa.madani_jeunesse-sports.gouv.fr#ext#@msociauxfr.onmicrosoft.com::0d16ca46-249d-4bfa-90f9-d8837a7c54aa" providerId="AD" clId="Web-{959C0043-9017-75A8-8E5E-E05D7439B72E}" dt="2024-09-26T16:14:59.770" v="7"/>
        <pc:sldMkLst>
          <pc:docMk/>
          <pc:sldMk cId="1635126882" sldId="340"/>
        </pc:sldMkLst>
        <pc:spChg chg="mod">
          <ac:chgData name="anyssa.madani" userId="S::anyssa.madani_jeunesse-sports.gouv.fr#ext#@msociauxfr.onmicrosoft.com::0d16ca46-249d-4bfa-90f9-d8837a7c54aa" providerId="AD" clId="Web-{959C0043-9017-75A8-8E5E-E05D7439B72E}" dt="2024-09-26T16:14:50.051" v="2" actId="20577"/>
          <ac:spMkLst>
            <pc:docMk/>
            <pc:sldMk cId="1635126882" sldId="340"/>
            <ac:spMk id="5" creationId="{7682D504-B153-C4DA-14F9-8D1BAA8D6CD2}"/>
          </ac:spMkLst>
        </pc:spChg>
      </pc:sldChg>
      <pc:sldChg chg="modSp">
        <pc:chgData name="anyssa.madani" userId="S::anyssa.madani_jeunesse-sports.gouv.fr#ext#@msociauxfr.onmicrosoft.com::0d16ca46-249d-4bfa-90f9-d8837a7c54aa" providerId="AD" clId="Web-{959C0043-9017-75A8-8E5E-E05D7439B72E}" dt="2024-09-26T16:14:53.614" v="4" actId="20577"/>
        <pc:sldMkLst>
          <pc:docMk/>
          <pc:sldMk cId="1238868229" sldId="341"/>
        </pc:sldMkLst>
        <pc:spChg chg="mod">
          <ac:chgData name="anyssa.madani" userId="S::anyssa.madani_jeunesse-sports.gouv.fr#ext#@msociauxfr.onmicrosoft.com::0d16ca46-249d-4bfa-90f9-d8837a7c54aa" providerId="AD" clId="Web-{959C0043-9017-75A8-8E5E-E05D7439B72E}" dt="2024-09-26T16:14:53.614" v="4" actId="20577"/>
          <ac:spMkLst>
            <pc:docMk/>
            <pc:sldMk cId="1238868229" sldId="341"/>
            <ac:spMk id="5" creationId="{4DC3A947-6EC6-74E3-BBA8-1CB36BD8FDFF}"/>
          </ac:spMkLst>
        </pc:spChg>
      </pc:sldChg>
      <pc:sldChg chg="addSp delSp modSp">
        <pc:chgData name="anyssa.madani" userId="S::anyssa.madani_jeunesse-sports.gouv.fr#ext#@msociauxfr.onmicrosoft.com::0d16ca46-249d-4bfa-90f9-d8837a7c54aa" providerId="AD" clId="Web-{959C0043-9017-75A8-8E5E-E05D7439B72E}" dt="2024-09-26T16:15:54.756" v="30" actId="1076"/>
        <pc:sldMkLst>
          <pc:docMk/>
          <pc:sldMk cId="3758253790" sldId="342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15:36.084" v="21"/>
          <ac:spMkLst>
            <pc:docMk/>
            <pc:sldMk cId="3758253790" sldId="342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15:38.772" v="22"/>
          <ac:spMkLst>
            <pc:docMk/>
            <pc:sldMk cId="3758253790" sldId="342"/>
            <ac:spMk id="7" creationId="{02AEAAAC-BC3A-E518-3C11-7B91F51E9C3E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5:43.303" v="24"/>
          <ac:spMkLst>
            <pc:docMk/>
            <pc:sldMk cId="3758253790" sldId="342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5:36.006" v="20"/>
          <ac:spMkLst>
            <pc:docMk/>
            <pc:sldMk cId="3758253790" sldId="342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15:50.678" v="27" actId="14100"/>
          <ac:spMkLst>
            <pc:docMk/>
            <pc:sldMk cId="3758253790" sldId="342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5:36.006" v="18"/>
          <ac:spMkLst>
            <pc:docMk/>
            <pc:sldMk cId="3758253790" sldId="342"/>
            <ac:spMk id="33" creationId="{595B2AD6-EC13-65FC-4E3C-02FD9D3AA1B8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5:36.006" v="17"/>
          <ac:spMkLst>
            <pc:docMk/>
            <pc:sldMk cId="3758253790" sldId="342"/>
            <ac:spMk id="34" creationId="{6617D0EC-2BB0-300A-F4CB-0BB10943FAE3}"/>
          </ac:spMkLst>
        </pc:sp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15:54.756" v="30" actId="1076"/>
          <ac:picMkLst>
            <pc:docMk/>
            <pc:sldMk cId="3758253790" sldId="342"/>
            <ac:picMk id="11" creationId="{AFE9F7EB-E792-BFFC-A38E-2B5FB8DF9D04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5:36.006" v="16"/>
          <ac:picMkLst>
            <pc:docMk/>
            <pc:sldMk cId="3758253790" sldId="342"/>
            <ac:picMk id="15" creationId="{778C1433-EA6D-BB88-5E5D-72BE3750C3F9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5:35.990" v="15"/>
          <ac:picMkLst>
            <pc:docMk/>
            <pc:sldMk cId="3758253790" sldId="342"/>
            <ac:picMk id="21" creationId="{20A229B3-7BF0-98BF-0265-4599206F6C1A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5:35.975" v="14"/>
          <ac:picMkLst>
            <pc:docMk/>
            <pc:sldMk cId="3758253790" sldId="342"/>
            <ac:picMk id="23" creationId="{62C18E70-EBAB-D3BB-0381-B5432D060574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5:40.647" v="23"/>
          <ac:cxnSpMkLst>
            <pc:docMk/>
            <pc:sldMk cId="3758253790" sldId="342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5:36.006" v="19"/>
          <ac:cxnSpMkLst>
            <pc:docMk/>
            <pc:sldMk cId="3758253790" sldId="342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5:35.943" v="13"/>
          <ac:cxnSpMkLst>
            <pc:docMk/>
            <pc:sldMk cId="3758253790" sldId="342"/>
            <ac:cxnSpMk id="28" creationId="{8BA54150-E22E-A617-CE0C-5D9227E3E054}"/>
          </ac:cxnSpMkLst>
        </pc:cxnChg>
      </pc:sldChg>
      <pc:sldChg chg="modSp">
        <pc:chgData name="anyssa.madani" userId="S::anyssa.madani_jeunesse-sports.gouv.fr#ext#@msociauxfr.onmicrosoft.com::0d16ca46-249d-4bfa-90f9-d8837a7c54aa" providerId="AD" clId="Web-{959C0043-9017-75A8-8E5E-E05D7439B72E}" dt="2024-09-26T16:14:57.958" v="6" actId="20577"/>
        <pc:sldMkLst>
          <pc:docMk/>
          <pc:sldMk cId="638916453" sldId="343"/>
        </pc:sldMkLst>
        <pc:spChg chg="mod">
          <ac:chgData name="anyssa.madani" userId="S::anyssa.madani_jeunesse-sports.gouv.fr#ext#@msociauxfr.onmicrosoft.com::0d16ca46-249d-4bfa-90f9-d8837a7c54aa" providerId="AD" clId="Web-{959C0043-9017-75A8-8E5E-E05D7439B72E}" dt="2024-09-26T16:14:57.958" v="6" actId="20577"/>
          <ac:spMkLst>
            <pc:docMk/>
            <pc:sldMk cId="638916453" sldId="343"/>
            <ac:spMk id="5" creationId="{4DC3A947-6EC6-74E3-BBA8-1CB36BD8FDFF}"/>
          </ac:spMkLst>
        </pc:spChg>
      </pc:sldChg>
      <pc:sldChg chg="addSp delSp modSp">
        <pc:chgData name="anyssa.madani" userId="S::anyssa.madani_jeunesse-sports.gouv.fr#ext#@msociauxfr.onmicrosoft.com::0d16ca46-249d-4bfa-90f9-d8837a7c54aa" providerId="AD" clId="Web-{959C0043-9017-75A8-8E5E-E05D7439B72E}" dt="2024-09-26T16:19:42.311" v="116" actId="1076"/>
        <pc:sldMkLst>
          <pc:docMk/>
          <pc:sldMk cId="4118112310" sldId="344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13.951" v="105"/>
          <ac:spMkLst>
            <pc:docMk/>
            <pc:sldMk cId="4118112310" sldId="344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19:18.467" v="106"/>
          <ac:spMkLst>
            <pc:docMk/>
            <pc:sldMk cId="4118112310" sldId="344"/>
            <ac:spMk id="8" creationId="{38F3247C-F5ED-9D9A-A6DC-8FB00FC29F7E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24.436" v="108"/>
          <ac:spMkLst>
            <pc:docMk/>
            <pc:sldMk cId="4118112310" sldId="344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20.576" v="107"/>
          <ac:spMkLst>
            <pc:docMk/>
            <pc:sldMk cId="4118112310" sldId="344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19:30.670" v="111" actId="14100"/>
          <ac:spMkLst>
            <pc:docMk/>
            <pc:sldMk cId="4118112310" sldId="344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13.889" v="102"/>
          <ac:spMkLst>
            <pc:docMk/>
            <pc:sldMk cId="4118112310" sldId="344"/>
            <ac:spMk id="34" creationId="{6617D0EC-2BB0-300A-F4CB-0BB10943FAE3}"/>
          </ac:spMkLst>
        </pc:sp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19:42.311" v="116" actId="1076"/>
          <ac:picMkLst>
            <pc:docMk/>
            <pc:sldMk cId="4118112310" sldId="344"/>
            <ac:picMk id="7" creationId="{8B3C1655-6108-F1E8-688B-C13A9C68FE9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9:13.889" v="101"/>
          <ac:picMkLst>
            <pc:docMk/>
            <pc:sldMk cId="4118112310" sldId="344"/>
            <ac:picMk id="20" creationId="{78625DC6-0428-193C-6887-711F14CA8A3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9:13.873" v="100"/>
          <ac:picMkLst>
            <pc:docMk/>
            <pc:sldMk cId="4118112310" sldId="344"/>
            <ac:picMk id="24" creationId="{B121D4B9-1910-B2DC-BDF5-D7EB7B1CBD6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9:13.889" v="104"/>
          <ac:cxnSpMkLst>
            <pc:docMk/>
            <pc:sldMk cId="4118112310" sldId="344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9:13.889" v="103"/>
          <ac:cxnSpMkLst>
            <pc:docMk/>
            <pc:sldMk cId="4118112310" sldId="344"/>
            <ac:cxnSpMk id="26" creationId="{6AB10BEF-7D5E-17ED-EAA1-CE480E1B2293}"/>
          </ac:cxnSpMkLst>
        </pc:cxnChg>
      </pc:sldChg>
      <pc:sldChg chg="addSp delSp modSp">
        <pc:chgData name="anyssa.madani" userId="S::anyssa.madani_jeunesse-sports.gouv.fr#ext#@msociauxfr.onmicrosoft.com::0d16ca46-249d-4bfa-90f9-d8837a7c54aa" providerId="AD" clId="Web-{959C0043-9017-75A8-8E5E-E05D7439B72E}" dt="2024-09-26T16:21:33.362" v="171" actId="1076"/>
        <pc:sldMkLst>
          <pc:docMk/>
          <pc:sldMk cId="4052385007" sldId="345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05.768" v="163"/>
          <ac:spMkLst>
            <pc:docMk/>
            <pc:sldMk cId="4052385007" sldId="345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1:10.565" v="165"/>
          <ac:spMkLst>
            <pc:docMk/>
            <pc:sldMk cId="4052385007" sldId="345"/>
            <ac:spMk id="8" creationId="{DA62E185-883D-EC01-9ECC-5CB5798548FB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13.049" v="166"/>
          <ac:spMkLst>
            <pc:docMk/>
            <pc:sldMk cId="4052385007" sldId="345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08.596" v="164"/>
          <ac:spMkLst>
            <pc:docMk/>
            <pc:sldMk cId="4052385007" sldId="345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1:27.643" v="169" actId="14100"/>
          <ac:spMkLst>
            <pc:docMk/>
            <pc:sldMk cId="4052385007" sldId="345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05.705" v="160"/>
          <ac:spMkLst>
            <pc:docMk/>
            <pc:sldMk cId="4052385007" sldId="345"/>
            <ac:spMk id="34" creationId="{6617D0EC-2BB0-300A-F4CB-0BB10943FAE3}"/>
          </ac:spMkLst>
        </pc:sp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1:33.362" v="171" actId="1076"/>
          <ac:picMkLst>
            <pc:docMk/>
            <pc:sldMk cId="4052385007" sldId="345"/>
            <ac:picMk id="7" creationId="{8B3C1655-6108-F1E8-688B-C13A9C68FE9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1:05.705" v="159"/>
          <ac:picMkLst>
            <pc:docMk/>
            <pc:sldMk cId="4052385007" sldId="345"/>
            <ac:picMk id="20" creationId="{78625DC6-0428-193C-6887-711F14CA8A3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1:05.689" v="158"/>
          <ac:picMkLst>
            <pc:docMk/>
            <pc:sldMk cId="4052385007" sldId="345"/>
            <ac:picMk id="24" creationId="{B121D4B9-1910-B2DC-BDF5-D7EB7B1CBD6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1:05.705" v="162"/>
          <ac:cxnSpMkLst>
            <pc:docMk/>
            <pc:sldMk cId="4052385007" sldId="345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1:05.705" v="161"/>
          <ac:cxnSpMkLst>
            <pc:docMk/>
            <pc:sldMk cId="4052385007" sldId="345"/>
            <ac:cxnSpMk id="26" creationId="{6AB10BEF-7D5E-17ED-EAA1-CE480E1B2293}"/>
          </ac:cxnSpMkLst>
        </pc:cxnChg>
      </pc:sldChg>
      <pc:sldChg chg="modSp">
        <pc:chgData name="anyssa.madani" userId="S::anyssa.madani_jeunesse-sports.gouv.fr#ext#@msociauxfr.onmicrosoft.com::0d16ca46-249d-4bfa-90f9-d8837a7c54aa" providerId="AD" clId="Web-{959C0043-9017-75A8-8E5E-E05D7439B72E}" dt="2024-09-26T16:15:12.818" v="9" actId="20577"/>
        <pc:sldMkLst>
          <pc:docMk/>
          <pc:sldMk cId="3235735992" sldId="346"/>
        </pc:sldMkLst>
        <pc:spChg chg="mod">
          <ac:chgData name="anyssa.madani" userId="S::anyssa.madani_jeunesse-sports.gouv.fr#ext#@msociauxfr.onmicrosoft.com::0d16ca46-249d-4bfa-90f9-d8837a7c54aa" providerId="AD" clId="Web-{959C0043-9017-75A8-8E5E-E05D7439B72E}" dt="2024-09-26T16:15:12.818" v="9" actId="20577"/>
          <ac:spMkLst>
            <pc:docMk/>
            <pc:sldMk cId="3235735992" sldId="346"/>
            <ac:spMk id="5" creationId="{4DC3A947-6EC6-74E3-BBA8-1CB36BD8FDFF}"/>
          </ac:spMkLst>
        </pc:spChg>
      </pc:sldChg>
      <pc:sldChg chg="addSp delSp modSp">
        <pc:chgData name="anyssa.madani" userId="S::anyssa.madani_jeunesse-sports.gouv.fr#ext#@msociauxfr.onmicrosoft.com::0d16ca46-249d-4bfa-90f9-d8837a7c54aa" providerId="AD" clId="Web-{959C0043-9017-75A8-8E5E-E05D7439B72E}" dt="2024-09-26T16:24:10.477" v="249" actId="1076"/>
        <pc:sldMkLst>
          <pc:docMk/>
          <pc:sldMk cId="3305231271" sldId="347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3:40.461" v="237"/>
          <ac:spMkLst>
            <pc:docMk/>
            <pc:sldMk cId="3305231271" sldId="347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3:44.836" v="238"/>
          <ac:spMkLst>
            <pc:docMk/>
            <pc:sldMk cId="3305231271" sldId="347"/>
            <ac:spMk id="7" creationId="{345BC049-1634-D06D-03D7-E903FD776EEF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3:49.430" v="240"/>
          <ac:spMkLst>
            <pc:docMk/>
            <pc:sldMk cId="3305231271" sldId="347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3:40.414" v="236"/>
          <ac:spMkLst>
            <pc:docMk/>
            <pc:sldMk cId="3305231271" sldId="347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4:07.477" v="247" actId="14100"/>
          <ac:spMkLst>
            <pc:docMk/>
            <pc:sldMk cId="3305231271" sldId="347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3:40.414" v="234"/>
          <ac:spMkLst>
            <pc:docMk/>
            <pc:sldMk cId="3305231271" sldId="347"/>
            <ac:spMk id="34" creationId="{6617D0EC-2BB0-300A-F4CB-0BB10943FAE3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3:40.367" v="227"/>
          <ac:spMkLst>
            <pc:docMk/>
            <pc:sldMk cId="3305231271" sldId="347"/>
            <ac:spMk id="71" creationId="{C528F269-F85C-3973-1F3F-9A2C4FA6F9B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3:40.367" v="226"/>
          <ac:spMkLst>
            <pc:docMk/>
            <pc:sldMk cId="3305231271" sldId="347"/>
            <ac:spMk id="72" creationId="{C4BD6FA9-C1F2-0360-5EF7-01E8C4CF5E7B}"/>
          </ac:spMkLst>
        </pc:sp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4:10.477" v="249" actId="1076"/>
          <ac:picMkLst>
            <pc:docMk/>
            <pc:sldMk cId="3305231271" sldId="347"/>
            <ac:picMk id="8" creationId="{A4F1E7FF-8358-4295-C9DF-A5E55FDE6D6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3:40.414" v="233"/>
          <ac:picMkLst>
            <pc:docMk/>
            <pc:sldMk cId="3305231271" sldId="347"/>
            <ac:picMk id="11" creationId="{A959B6BA-063B-97F9-2891-6B1B4376EB0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3:40.398" v="232"/>
          <ac:picMkLst>
            <pc:docMk/>
            <pc:sldMk cId="3305231271" sldId="347"/>
            <ac:picMk id="15" creationId="{32BFA482-A241-C730-A29B-7E6A6050FA1B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3:40.382" v="230"/>
          <ac:picMkLst>
            <pc:docMk/>
            <pc:sldMk cId="3305231271" sldId="347"/>
            <ac:picMk id="30" creationId="{ECABB1A2-5EA6-FD3C-1991-18105C8C4A9C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3:40.367" v="229"/>
          <ac:picMkLst>
            <pc:docMk/>
            <pc:sldMk cId="3305231271" sldId="347"/>
            <ac:picMk id="35" creationId="{11735522-73C3-C716-E51B-CA73851A444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3:47.164" v="239"/>
          <ac:cxnSpMkLst>
            <pc:docMk/>
            <pc:sldMk cId="3305231271" sldId="347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3:40.382" v="231"/>
          <ac:cxnSpMkLst>
            <pc:docMk/>
            <pc:sldMk cId="3305231271" sldId="347"/>
            <ac:cxnSpMk id="25" creationId="{A18241E8-1761-DE23-75D8-AE576A8A572D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3:40.414" v="235"/>
          <ac:cxnSpMkLst>
            <pc:docMk/>
            <pc:sldMk cId="3305231271" sldId="347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3:40.367" v="228"/>
          <ac:cxnSpMkLst>
            <pc:docMk/>
            <pc:sldMk cId="3305231271" sldId="347"/>
            <ac:cxnSpMk id="46" creationId="{428E1E6E-9A36-89FA-E731-C566DD70B4B4}"/>
          </ac:cxnSpMkLst>
        </pc:cxnChg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16:35.414" v="53" actId="1076"/>
        <pc:sldMkLst>
          <pc:docMk/>
          <pc:sldMk cId="1272621770" sldId="348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00.007" v="34"/>
          <ac:spMkLst>
            <pc:docMk/>
            <pc:sldMk cId="1272621770" sldId="348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16:16.054" v="41"/>
          <ac:spMkLst>
            <pc:docMk/>
            <pc:sldMk cId="1272621770" sldId="348"/>
            <ac:spMk id="7" creationId="{E6E383E1-5A82-BF64-60BD-B97C0EA4D5E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5:59.913" v="32"/>
          <ac:spMkLst>
            <pc:docMk/>
            <pc:sldMk cId="1272621770" sldId="348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13.867" v="40"/>
          <ac:spMkLst>
            <pc:docMk/>
            <pc:sldMk cId="1272621770" sldId="348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16:30.789" v="49" actId="1076"/>
          <ac:spMkLst>
            <pc:docMk/>
            <pc:sldMk cId="1272621770" sldId="348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13.867" v="38"/>
          <ac:spMkLst>
            <pc:docMk/>
            <pc:sldMk cId="1272621770" sldId="348"/>
            <ac:spMk id="33" creationId="{595B2AD6-EC13-65FC-4E3C-02FD9D3AA1B8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18.117" v="42"/>
          <ac:spMkLst>
            <pc:docMk/>
            <pc:sldMk cId="1272621770" sldId="348"/>
            <ac:spMk id="34" creationId="{6617D0EC-2BB0-300A-F4CB-0BB10943FAE3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5:59.913" v="31"/>
          <ac:picMkLst>
            <pc:docMk/>
            <pc:sldMk cId="1272621770" sldId="348"/>
            <ac:picMk id="11" creationId="{AFE9F7EB-E792-BFFC-A38E-2B5FB8DF9D04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16:35.414" v="53" actId="1076"/>
          <ac:picMkLst>
            <pc:docMk/>
            <pc:sldMk cId="1272621770" sldId="348"/>
            <ac:picMk id="15" creationId="{778C1433-EA6D-BB88-5E5D-72BE3750C3F9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6:13.867" v="37"/>
          <ac:picMkLst>
            <pc:docMk/>
            <pc:sldMk cId="1272621770" sldId="348"/>
            <ac:picMk id="21" creationId="{20A229B3-7BF0-98BF-0265-4599206F6C1A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6:13.851" v="36"/>
          <ac:picMkLst>
            <pc:docMk/>
            <pc:sldMk cId="1272621770" sldId="348"/>
            <ac:picMk id="23" creationId="{62C18E70-EBAB-D3BB-0381-B5432D060574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5:59.913" v="33"/>
          <ac:cxnSpMkLst>
            <pc:docMk/>
            <pc:sldMk cId="1272621770" sldId="348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6:13.867" v="39"/>
          <ac:cxnSpMkLst>
            <pc:docMk/>
            <pc:sldMk cId="1272621770" sldId="348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6:13.835" v="35"/>
          <ac:cxnSpMkLst>
            <pc:docMk/>
            <pc:sldMk cId="1272621770" sldId="348"/>
            <ac:cxnSpMk id="28" creationId="{8BA54150-E22E-A617-CE0C-5D9227E3E054}"/>
          </ac:cxnSpMkLst>
        </pc:cxnChg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17:52.651" v="90" actId="1076"/>
        <pc:sldMkLst>
          <pc:docMk/>
          <pc:sldMk cId="918135858" sldId="349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42.961" v="60"/>
          <ac:spMkLst>
            <pc:docMk/>
            <pc:sldMk cId="918135858" sldId="349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16:57.821" v="64"/>
          <ac:spMkLst>
            <pc:docMk/>
            <pc:sldMk cId="918135858" sldId="349"/>
            <ac:spMk id="7" creationId="{7FC6CC50-2960-8FBC-17B2-D37FA9651861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42.883" v="58"/>
          <ac:spMkLst>
            <pc:docMk/>
            <pc:sldMk cId="918135858" sldId="349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7:49.417" v="88"/>
          <ac:spMkLst>
            <pc:docMk/>
            <pc:sldMk cId="918135858" sldId="349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17:44.542" v="86" actId="1076"/>
          <ac:spMkLst>
            <pc:docMk/>
            <pc:sldMk cId="918135858" sldId="349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54.790" v="62"/>
          <ac:spMkLst>
            <pc:docMk/>
            <pc:sldMk cId="918135858" sldId="349"/>
            <ac:spMk id="33" creationId="{595B2AD6-EC13-65FC-4E3C-02FD9D3AA1B8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6:42.883" v="57"/>
          <ac:spMkLst>
            <pc:docMk/>
            <pc:sldMk cId="918135858" sldId="349"/>
            <ac:spMk id="34" creationId="{6617D0EC-2BB0-300A-F4CB-0BB10943FAE3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6:42.883" v="56"/>
          <ac:picMkLst>
            <pc:docMk/>
            <pc:sldMk cId="918135858" sldId="349"/>
            <ac:picMk id="11" creationId="{AFE9F7EB-E792-BFFC-A38E-2B5FB8DF9D04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6:42.868" v="55"/>
          <ac:picMkLst>
            <pc:docMk/>
            <pc:sldMk cId="918135858" sldId="349"/>
            <ac:picMk id="15" creationId="{778C1433-EA6D-BB88-5E5D-72BE3750C3F9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17:52.651" v="90" actId="1076"/>
          <ac:picMkLst>
            <pc:docMk/>
            <pc:sldMk cId="918135858" sldId="349"/>
            <ac:picMk id="21" creationId="{20A229B3-7BF0-98BF-0265-4599206F6C1A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6:54.790" v="61"/>
          <ac:picMkLst>
            <pc:docMk/>
            <pc:sldMk cId="918135858" sldId="349"/>
            <ac:picMk id="23" creationId="{62C18E70-EBAB-D3BB-0381-B5432D060574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6:42.883" v="59"/>
          <ac:cxnSpMkLst>
            <pc:docMk/>
            <pc:sldMk cId="918135858" sldId="349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6:54.790" v="63"/>
          <ac:cxnSpMkLst>
            <pc:docMk/>
            <pc:sldMk cId="918135858" sldId="349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6:42.852" v="54"/>
          <ac:cxnSpMkLst>
            <pc:docMk/>
            <pc:sldMk cId="918135858" sldId="349"/>
            <ac:cxnSpMk id="28" creationId="{8BA54150-E22E-A617-CE0C-5D9227E3E054}"/>
          </ac:cxnSpMkLst>
        </pc:cxnChg>
      </pc:sldChg>
      <pc:sldChg chg="add del replId">
        <pc:chgData name="anyssa.madani" userId="S::anyssa.madani_jeunesse-sports.gouv.fr#ext#@msociauxfr.onmicrosoft.com::0d16ca46-249d-4bfa-90f9-d8837a7c54aa" providerId="AD" clId="Web-{959C0043-9017-75A8-8E5E-E05D7439B72E}" dt="2024-09-26T16:18:56.810" v="97"/>
        <pc:sldMkLst>
          <pc:docMk/>
          <pc:sldMk cId="312946475" sldId="350"/>
        </pc:sldMkLst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0:21.860" v="137" actId="1076"/>
        <pc:sldMkLst>
          <pc:docMk/>
          <pc:sldMk cId="2633257034" sldId="350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50.609" v="120"/>
          <ac:spMkLst>
            <pc:docMk/>
            <pc:sldMk cId="2633257034" sldId="350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0:04.234" v="125"/>
          <ac:spMkLst>
            <pc:docMk/>
            <pc:sldMk cId="2633257034" sldId="350"/>
            <ac:spMk id="8" creationId="{0C8C93A1-18E8-BD4B-4158-4F56CC83446B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50.530" v="118"/>
          <ac:spMkLst>
            <pc:docMk/>
            <pc:sldMk cId="2633257034" sldId="350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0:02.062" v="124"/>
          <ac:spMkLst>
            <pc:docMk/>
            <pc:sldMk cId="2633257034" sldId="350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0:15.750" v="133" actId="14100"/>
          <ac:spMkLst>
            <pc:docMk/>
            <pc:sldMk cId="2633257034" sldId="350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19:57.890" v="122"/>
          <ac:spMkLst>
            <pc:docMk/>
            <pc:sldMk cId="2633257034" sldId="350"/>
            <ac:spMk id="34" creationId="{6617D0EC-2BB0-300A-F4CB-0BB10943FAE3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9:50.530" v="117"/>
          <ac:picMkLst>
            <pc:docMk/>
            <pc:sldMk cId="2633257034" sldId="350"/>
            <ac:picMk id="7" creationId="{8B3C1655-6108-F1E8-688B-C13A9C68FE96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0:21.860" v="137" actId="1076"/>
          <ac:picMkLst>
            <pc:docMk/>
            <pc:sldMk cId="2633257034" sldId="350"/>
            <ac:picMk id="20" creationId="{78625DC6-0428-193C-6887-711F14CA8A3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19:57.890" v="121"/>
          <ac:picMkLst>
            <pc:docMk/>
            <pc:sldMk cId="2633257034" sldId="350"/>
            <ac:picMk id="24" creationId="{B121D4B9-1910-B2DC-BDF5-D7EB7B1CBD6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9:50.530" v="119"/>
          <ac:cxnSpMkLst>
            <pc:docMk/>
            <pc:sldMk cId="2633257034" sldId="350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19:57.890" v="123"/>
          <ac:cxnSpMkLst>
            <pc:docMk/>
            <pc:sldMk cId="2633257034" sldId="350"/>
            <ac:cxnSpMk id="26" creationId="{6AB10BEF-7D5E-17ED-EAA1-CE480E1B2293}"/>
          </ac:cxnSpMkLst>
        </pc:cxnChg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0:48.564" v="153" actId="1076"/>
        <pc:sldMkLst>
          <pc:docMk/>
          <pc:sldMk cId="2648638683" sldId="351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0:37.860" v="148"/>
          <ac:spMkLst>
            <pc:docMk/>
            <pc:sldMk cId="2648638683" sldId="351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0:43.767" v="150"/>
          <ac:spMkLst>
            <pc:docMk/>
            <pc:sldMk cId="2648638683" sldId="351"/>
            <ac:spMk id="8" creationId="{4F3D9AB9-FC47-9614-8626-E0213F227042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0:37.798" v="146"/>
          <ac:spMkLst>
            <pc:docMk/>
            <pc:sldMk cId="2648638683" sldId="351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0:41.064" v="149"/>
          <ac:spMkLst>
            <pc:docMk/>
            <pc:sldMk cId="2648638683" sldId="351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0:33.923" v="141" actId="14100"/>
          <ac:spMkLst>
            <pc:docMk/>
            <pc:sldMk cId="2648638683" sldId="351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0:37.798" v="144"/>
          <ac:spMkLst>
            <pc:docMk/>
            <pc:sldMk cId="2648638683" sldId="351"/>
            <ac:spMk id="34" creationId="{6617D0EC-2BB0-300A-F4CB-0BB10943FAE3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0:37.798" v="143"/>
          <ac:picMkLst>
            <pc:docMk/>
            <pc:sldMk cId="2648638683" sldId="351"/>
            <ac:picMk id="7" creationId="{8B3C1655-6108-F1E8-688B-C13A9C68FE9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0:37.798" v="142"/>
          <ac:picMkLst>
            <pc:docMk/>
            <pc:sldMk cId="2648638683" sldId="351"/>
            <ac:picMk id="20" creationId="{78625DC6-0428-193C-6887-711F14CA8A3E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0:48.564" v="153" actId="1076"/>
          <ac:picMkLst>
            <pc:docMk/>
            <pc:sldMk cId="2648638683" sldId="351"/>
            <ac:picMk id="24" creationId="{B121D4B9-1910-B2DC-BDF5-D7EB7B1CBD6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0:37.798" v="147"/>
          <ac:cxnSpMkLst>
            <pc:docMk/>
            <pc:sldMk cId="2648638683" sldId="351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0:37.798" v="145"/>
          <ac:cxnSpMkLst>
            <pc:docMk/>
            <pc:sldMk cId="2648638683" sldId="351"/>
            <ac:cxnSpMk id="26" creationId="{6AB10BEF-7D5E-17ED-EAA1-CE480E1B2293}"/>
          </ac:cxnSpMkLst>
        </pc:cxnChg>
      </pc:sldChg>
      <pc:sldChg chg="add del replId">
        <pc:chgData name="anyssa.madani" userId="S::anyssa.madani_jeunesse-sports.gouv.fr#ext#@msociauxfr.onmicrosoft.com::0d16ca46-249d-4bfa-90f9-d8837a7c54aa" providerId="AD" clId="Web-{959C0043-9017-75A8-8E5E-E05D7439B72E}" dt="2024-09-26T16:18:56.810" v="96"/>
        <pc:sldMkLst>
          <pc:docMk/>
          <pc:sldMk cId="3120755031" sldId="351"/>
        </pc:sldMkLst>
      </pc:sldChg>
      <pc:sldChg chg="new del">
        <pc:chgData name="anyssa.madani" userId="S::anyssa.madani_jeunesse-sports.gouv.fr#ext#@msociauxfr.onmicrosoft.com::0d16ca46-249d-4bfa-90f9-d8837a7c54aa" providerId="AD" clId="Web-{959C0043-9017-75A8-8E5E-E05D7439B72E}" dt="2024-09-26T16:20:55.408" v="155"/>
        <pc:sldMkLst>
          <pc:docMk/>
          <pc:sldMk cId="1241806937" sldId="352"/>
        </pc:sldMkLst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2:37.052" v="198" actId="1076"/>
        <pc:sldMkLst>
          <pc:docMk/>
          <pc:sldMk cId="1571024066" sldId="352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39.300" v="175"/>
          <ac:spMkLst>
            <pc:docMk/>
            <pc:sldMk cId="1571024066" sldId="352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1:56.113" v="179"/>
          <ac:spMkLst>
            <pc:docMk/>
            <pc:sldMk cId="1571024066" sldId="352"/>
            <ac:spMk id="8" creationId="{17A9004E-7481-73DD-C23B-4B194BDB38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39.237" v="173"/>
          <ac:spMkLst>
            <pc:docMk/>
            <pc:sldMk cId="1571024066" sldId="352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51.613" v="178"/>
          <ac:spMkLst>
            <pc:docMk/>
            <pc:sldMk cId="1571024066" sldId="352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2:37.052" v="198" actId="1076"/>
          <ac:spMkLst>
            <pc:docMk/>
            <pc:sldMk cId="1571024066" sldId="352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1:59.098" v="180"/>
          <ac:spMkLst>
            <pc:docMk/>
            <pc:sldMk cId="1571024066" sldId="352"/>
            <ac:spMk id="34" creationId="{6617D0EC-2BB0-300A-F4CB-0BB10943FAE3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1:39.237" v="172"/>
          <ac:picMkLst>
            <pc:docMk/>
            <pc:sldMk cId="1571024066" sldId="352"/>
            <ac:picMk id="7" creationId="{8B3C1655-6108-F1E8-688B-C13A9C68FE96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2:32.771" v="196" actId="1076"/>
          <ac:picMkLst>
            <pc:docMk/>
            <pc:sldMk cId="1571024066" sldId="352"/>
            <ac:picMk id="20" creationId="{78625DC6-0428-193C-6887-711F14CA8A3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1:48.550" v="176"/>
          <ac:picMkLst>
            <pc:docMk/>
            <pc:sldMk cId="1571024066" sldId="352"/>
            <ac:picMk id="24" creationId="{B121D4B9-1910-B2DC-BDF5-D7EB7B1CBD6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1:39.237" v="174"/>
          <ac:cxnSpMkLst>
            <pc:docMk/>
            <pc:sldMk cId="1571024066" sldId="352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1:48.550" v="177"/>
          <ac:cxnSpMkLst>
            <pc:docMk/>
            <pc:sldMk cId="1571024066" sldId="352"/>
            <ac:cxnSpMk id="26" creationId="{6AB10BEF-7D5E-17ED-EAA1-CE480E1B2293}"/>
          </ac:cxnSpMkLst>
        </pc:cxnChg>
      </pc:sldChg>
      <pc:sldChg chg="add del replId">
        <pc:chgData name="anyssa.madani" userId="S::anyssa.madani_jeunesse-sports.gouv.fr#ext#@msociauxfr.onmicrosoft.com::0d16ca46-249d-4bfa-90f9-d8837a7c54aa" providerId="AD" clId="Web-{959C0043-9017-75A8-8E5E-E05D7439B72E}" dt="2024-09-26T16:18:56.810" v="95"/>
        <pc:sldMkLst>
          <pc:docMk/>
          <pc:sldMk cId="2178992446" sldId="352"/>
        </pc:sldMkLst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3:17.897" v="221" actId="1076"/>
        <pc:sldMkLst>
          <pc:docMk/>
          <pc:sldMk cId="779764815" sldId="353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2:45.552" v="205"/>
          <ac:spMkLst>
            <pc:docMk/>
            <pc:sldMk cId="779764815" sldId="353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2:51.162" v="207"/>
          <ac:spMkLst>
            <pc:docMk/>
            <pc:sldMk cId="779764815" sldId="353"/>
            <ac:spMk id="8" creationId="{FDEACA8F-004E-635A-1572-0CB8702F07D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2:45.490" v="203"/>
          <ac:spMkLst>
            <pc:docMk/>
            <pc:sldMk cId="779764815" sldId="353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2:48.771" v="206"/>
          <ac:spMkLst>
            <pc:docMk/>
            <pc:sldMk cId="779764815" sldId="353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3:17.897" v="221" actId="1076"/>
          <ac:spMkLst>
            <pc:docMk/>
            <pc:sldMk cId="779764815" sldId="353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2:45.490" v="201"/>
          <ac:spMkLst>
            <pc:docMk/>
            <pc:sldMk cId="779764815" sldId="353"/>
            <ac:spMk id="34" creationId="{6617D0EC-2BB0-300A-F4CB-0BB10943FAE3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2:45.490" v="200"/>
          <ac:picMkLst>
            <pc:docMk/>
            <pc:sldMk cId="779764815" sldId="353"/>
            <ac:picMk id="7" creationId="{8B3C1655-6108-F1E8-688B-C13A9C68FE9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2:45.474" v="199"/>
          <ac:picMkLst>
            <pc:docMk/>
            <pc:sldMk cId="779764815" sldId="353"/>
            <ac:picMk id="20" creationId="{78625DC6-0428-193C-6887-711F14CA8A3E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3:14.585" v="220" actId="1076"/>
          <ac:picMkLst>
            <pc:docMk/>
            <pc:sldMk cId="779764815" sldId="353"/>
            <ac:picMk id="24" creationId="{B121D4B9-1910-B2DC-BDF5-D7EB7B1CBD6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2:45.490" v="204"/>
          <ac:cxnSpMkLst>
            <pc:docMk/>
            <pc:sldMk cId="779764815" sldId="353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2:45.490" v="202"/>
          <ac:cxnSpMkLst>
            <pc:docMk/>
            <pc:sldMk cId="779764815" sldId="353"/>
            <ac:cxnSpMk id="26" creationId="{6AB10BEF-7D5E-17ED-EAA1-CE480E1B2293}"/>
          </ac:cxnSpMkLst>
        </pc:cxnChg>
      </pc:sldChg>
      <pc:sldChg chg="add del replId">
        <pc:chgData name="anyssa.madani" userId="S::anyssa.madani_jeunesse-sports.gouv.fr#ext#@msociauxfr.onmicrosoft.com::0d16ca46-249d-4bfa-90f9-d8837a7c54aa" providerId="AD" clId="Web-{959C0043-9017-75A8-8E5E-E05D7439B72E}" dt="2024-09-26T16:18:56.810" v="94"/>
        <pc:sldMkLst>
          <pc:docMk/>
          <pc:sldMk cId="3055624111" sldId="353"/>
        </pc:sldMkLst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4:52.651" v="277" actId="14100"/>
        <pc:sldMkLst>
          <pc:docMk/>
          <pc:sldMk cId="296848311" sldId="354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19.946" v="261"/>
          <ac:spMkLst>
            <pc:docMk/>
            <pc:sldMk cId="296848311" sldId="354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4:23.540" v="262"/>
          <ac:spMkLst>
            <pc:docMk/>
            <pc:sldMk cId="296848311" sldId="354"/>
            <ac:spMk id="7" creationId="{BF69DE1F-113F-7E4C-CDD4-BB508146EFAC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15.696" v="251"/>
          <ac:spMkLst>
            <pc:docMk/>
            <pc:sldMk cId="296848311" sldId="354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19.884" v="260"/>
          <ac:spMkLst>
            <pc:docMk/>
            <pc:sldMk cId="296848311" sldId="354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4:47.744" v="275" actId="14100"/>
          <ac:spMkLst>
            <pc:docMk/>
            <pc:sldMk cId="296848311" sldId="354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19.884" v="258"/>
          <ac:spMkLst>
            <pc:docMk/>
            <pc:sldMk cId="296848311" sldId="354"/>
            <ac:spMk id="34" creationId="{6617D0EC-2BB0-300A-F4CB-0BB10943FAE3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28.447" v="264"/>
          <ac:spMkLst>
            <pc:docMk/>
            <pc:sldMk cId="296848311" sldId="354"/>
            <ac:spMk id="71" creationId="{C528F269-F85C-3973-1F3F-9A2C4FA6F9B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19.853" v="252"/>
          <ac:spMkLst>
            <pc:docMk/>
            <pc:sldMk cId="296848311" sldId="354"/>
            <ac:spMk id="72" creationId="{C4BD6FA9-C1F2-0360-5EF7-01E8C4CF5E7B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4:15.696" v="250"/>
          <ac:picMkLst>
            <pc:docMk/>
            <pc:sldMk cId="296848311" sldId="354"/>
            <ac:picMk id="8" creationId="{A4F1E7FF-8358-4295-C9DF-A5E55FDE6D66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4:52.651" v="277" actId="14100"/>
          <ac:picMkLst>
            <pc:docMk/>
            <pc:sldMk cId="296848311" sldId="354"/>
            <ac:picMk id="11" creationId="{A959B6BA-063B-97F9-2891-6B1B4376EB0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4:19.884" v="257"/>
          <ac:picMkLst>
            <pc:docMk/>
            <pc:sldMk cId="296848311" sldId="354"/>
            <ac:picMk id="15" creationId="{32BFA482-A241-C730-A29B-7E6A6050FA1B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4:19.868" v="255"/>
          <ac:picMkLst>
            <pc:docMk/>
            <pc:sldMk cId="296848311" sldId="354"/>
            <ac:picMk id="30" creationId="{ECABB1A2-5EA6-FD3C-1991-18105C8C4A9C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4:19.853" v="254"/>
          <ac:picMkLst>
            <pc:docMk/>
            <pc:sldMk cId="296848311" sldId="354"/>
            <ac:picMk id="35" creationId="{11735522-73C3-C716-E51B-CA73851A444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4:25.415" v="263"/>
          <ac:cxnSpMkLst>
            <pc:docMk/>
            <pc:sldMk cId="296848311" sldId="354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4:19.868" v="256"/>
          <ac:cxnSpMkLst>
            <pc:docMk/>
            <pc:sldMk cId="296848311" sldId="354"/>
            <ac:cxnSpMk id="25" creationId="{A18241E8-1761-DE23-75D8-AE576A8A572D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4:19.884" v="259"/>
          <ac:cxnSpMkLst>
            <pc:docMk/>
            <pc:sldMk cId="296848311" sldId="354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4:19.853" v="253"/>
          <ac:cxnSpMkLst>
            <pc:docMk/>
            <pc:sldMk cId="296848311" sldId="354"/>
            <ac:cxnSpMk id="46" creationId="{428E1E6E-9A36-89FA-E731-C566DD70B4B4}"/>
          </ac:cxnSpMkLst>
        </pc:cxnChg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5:28.199" v="301" actId="1076"/>
        <pc:sldMkLst>
          <pc:docMk/>
          <pc:sldMk cId="1700354564" sldId="355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59.479" v="284"/>
          <ac:spMkLst>
            <pc:docMk/>
            <pc:sldMk cId="1700354564" sldId="355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5:09.120" v="292"/>
          <ac:spMkLst>
            <pc:docMk/>
            <pc:sldMk cId="1700354564" sldId="355"/>
            <ac:spMk id="7" creationId="{DD646958-E343-D0BF-5EF9-E8E0DBA782E6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59.401" v="282"/>
          <ac:spMkLst>
            <pc:docMk/>
            <pc:sldMk cId="1700354564" sldId="355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04.182" v="290"/>
          <ac:spMkLst>
            <pc:docMk/>
            <pc:sldMk cId="1700354564" sldId="355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5:21.495" v="298" actId="14100"/>
          <ac:spMkLst>
            <pc:docMk/>
            <pc:sldMk cId="1700354564" sldId="355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04.182" v="288"/>
          <ac:spMkLst>
            <pc:docMk/>
            <pc:sldMk cId="1700354564" sldId="355"/>
            <ac:spMk id="34" creationId="{6617D0EC-2BB0-300A-F4CB-0BB10943FAE3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4:59.370" v="278"/>
          <ac:spMkLst>
            <pc:docMk/>
            <pc:sldMk cId="1700354564" sldId="355"/>
            <ac:spMk id="71" creationId="{C528F269-F85C-3973-1F3F-9A2C4FA6F9B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06.745" v="291"/>
          <ac:spMkLst>
            <pc:docMk/>
            <pc:sldMk cId="1700354564" sldId="355"/>
            <ac:spMk id="72" creationId="{C4BD6FA9-C1F2-0360-5EF7-01E8C4CF5E7B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4:59.401" v="281"/>
          <ac:picMkLst>
            <pc:docMk/>
            <pc:sldMk cId="1700354564" sldId="355"/>
            <ac:picMk id="8" creationId="{A4F1E7FF-8358-4295-C9DF-A5E55FDE6D6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4:59.385" v="280"/>
          <ac:picMkLst>
            <pc:docMk/>
            <pc:sldMk cId="1700354564" sldId="355"/>
            <ac:picMk id="11" creationId="{A959B6BA-063B-97F9-2891-6B1B4376EB0E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5:28.199" v="301" actId="1076"/>
          <ac:picMkLst>
            <pc:docMk/>
            <pc:sldMk cId="1700354564" sldId="355"/>
            <ac:picMk id="15" creationId="{32BFA482-A241-C730-A29B-7E6A6050FA1B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5:04.182" v="287"/>
          <ac:picMkLst>
            <pc:docMk/>
            <pc:sldMk cId="1700354564" sldId="355"/>
            <ac:picMk id="30" creationId="{ECABB1A2-5EA6-FD3C-1991-18105C8C4A9C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5:04.167" v="286"/>
          <ac:picMkLst>
            <pc:docMk/>
            <pc:sldMk cId="1700354564" sldId="355"/>
            <ac:picMk id="35" creationId="{11735522-73C3-C716-E51B-CA73851A444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4:59.401" v="283"/>
          <ac:cxnSpMkLst>
            <pc:docMk/>
            <pc:sldMk cId="1700354564" sldId="355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4:59.370" v="279"/>
          <ac:cxnSpMkLst>
            <pc:docMk/>
            <pc:sldMk cId="1700354564" sldId="355"/>
            <ac:cxnSpMk id="25" creationId="{A18241E8-1761-DE23-75D8-AE576A8A572D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5:04.182" v="289"/>
          <ac:cxnSpMkLst>
            <pc:docMk/>
            <pc:sldMk cId="1700354564" sldId="355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5:04.167" v="285"/>
          <ac:cxnSpMkLst>
            <pc:docMk/>
            <pc:sldMk cId="1700354564" sldId="355"/>
            <ac:cxnSpMk id="46" creationId="{428E1E6E-9A36-89FA-E731-C566DD70B4B4}"/>
          </ac:cxnSpMkLst>
        </pc:cxnChg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6:24.748" v="326" actId="1076"/>
        <pc:sldMkLst>
          <pc:docMk/>
          <pc:sldMk cId="1420476922" sldId="356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35.371" v="311"/>
          <ac:spMkLst>
            <pc:docMk/>
            <pc:sldMk cId="1420476922" sldId="356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5:50.434" v="315"/>
          <ac:spMkLst>
            <pc:docMk/>
            <pc:sldMk cId="1420476922" sldId="356"/>
            <ac:spMk id="7" creationId="{26AFCAF0-8381-BB76-EB0B-504FF35EA546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35.293" v="309"/>
          <ac:spMkLst>
            <pc:docMk/>
            <pc:sldMk cId="1420476922" sldId="356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47.340" v="314"/>
          <ac:spMkLst>
            <pc:docMk/>
            <pc:sldMk cId="1420476922" sldId="356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6:20.294" v="323" actId="14100"/>
          <ac:spMkLst>
            <pc:docMk/>
            <pc:sldMk cId="1420476922" sldId="356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53.340" v="316"/>
          <ac:spMkLst>
            <pc:docMk/>
            <pc:sldMk cId="1420476922" sldId="356"/>
            <ac:spMk id="34" creationId="{6617D0EC-2BB0-300A-F4CB-0BB10943FAE3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35.261" v="303"/>
          <ac:spMkLst>
            <pc:docMk/>
            <pc:sldMk cId="1420476922" sldId="356"/>
            <ac:spMk id="71" creationId="{C528F269-F85C-3973-1F3F-9A2C4FA6F9B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5:35.261" v="302"/>
          <ac:spMkLst>
            <pc:docMk/>
            <pc:sldMk cId="1420476922" sldId="356"/>
            <ac:spMk id="72" creationId="{C4BD6FA9-C1F2-0360-5EF7-01E8C4CF5E7B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5:35.293" v="307"/>
          <ac:picMkLst>
            <pc:docMk/>
            <pc:sldMk cId="1420476922" sldId="356"/>
            <ac:picMk id="8" creationId="{A4F1E7FF-8358-4295-C9DF-A5E55FDE6D6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5:35.277" v="306"/>
          <ac:picMkLst>
            <pc:docMk/>
            <pc:sldMk cId="1420476922" sldId="356"/>
            <ac:picMk id="11" creationId="{A959B6BA-063B-97F9-2891-6B1B4376EB0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5:35.261" v="305"/>
          <ac:picMkLst>
            <pc:docMk/>
            <pc:sldMk cId="1420476922" sldId="356"/>
            <ac:picMk id="15" creationId="{32BFA482-A241-C730-A29B-7E6A6050FA1B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6:24.748" v="326" actId="1076"/>
          <ac:picMkLst>
            <pc:docMk/>
            <pc:sldMk cId="1420476922" sldId="356"/>
            <ac:picMk id="30" creationId="{ECABB1A2-5EA6-FD3C-1991-18105C8C4A9C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5:43.793" v="313"/>
          <ac:picMkLst>
            <pc:docMk/>
            <pc:sldMk cId="1420476922" sldId="356"/>
            <ac:picMk id="35" creationId="{11735522-73C3-C716-E51B-CA73851A444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5:35.293" v="310"/>
          <ac:cxnSpMkLst>
            <pc:docMk/>
            <pc:sldMk cId="1420476922" sldId="356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5:35.261" v="304"/>
          <ac:cxnSpMkLst>
            <pc:docMk/>
            <pc:sldMk cId="1420476922" sldId="356"/>
            <ac:cxnSpMk id="25" creationId="{A18241E8-1761-DE23-75D8-AE576A8A572D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5:35.293" v="308"/>
          <ac:cxnSpMkLst>
            <pc:docMk/>
            <pc:sldMk cId="1420476922" sldId="356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5:43.793" v="312"/>
          <ac:cxnSpMkLst>
            <pc:docMk/>
            <pc:sldMk cId="1420476922" sldId="356"/>
            <ac:cxnSpMk id="46" creationId="{428E1E6E-9A36-89FA-E731-C566DD70B4B4}"/>
          </ac:cxnSpMkLst>
        </pc:cxnChg>
      </pc:sldChg>
      <pc:sldChg chg="addSp delSp modSp add replId">
        <pc:chgData name="anyssa.madani" userId="S::anyssa.madani_jeunesse-sports.gouv.fr#ext#@msociauxfr.onmicrosoft.com::0d16ca46-249d-4bfa-90f9-d8837a7c54aa" providerId="AD" clId="Web-{959C0043-9017-75A8-8E5E-E05D7439B72E}" dt="2024-09-26T16:26:56.327" v="353" actId="1076"/>
        <pc:sldMkLst>
          <pc:docMk/>
          <pc:sldMk cId="4098682286" sldId="357"/>
        </pc:sldMkLst>
        <pc:spChg chg="del">
          <ac:chgData name="anyssa.madani" userId="S::anyssa.madani_jeunesse-sports.gouv.fr#ext#@msociauxfr.onmicrosoft.com::0d16ca46-249d-4bfa-90f9-d8837a7c54aa" providerId="AD" clId="Web-{959C0043-9017-75A8-8E5E-E05D7439B72E}" dt="2024-09-26T16:26:31.357" v="336"/>
          <ac:spMkLst>
            <pc:docMk/>
            <pc:sldMk cId="4098682286" sldId="357"/>
            <ac:spMk id="5" creationId="{8DEF1CC1-3AEA-FB9C-61EA-135B74AF1CE3}"/>
          </ac:spMkLst>
        </pc:spChg>
        <pc:spChg chg="add del mod">
          <ac:chgData name="anyssa.madani" userId="S::anyssa.madani_jeunesse-sports.gouv.fr#ext#@msociauxfr.onmicrosoft.com::0d16ca46-249d-4bfa-90f9-d8837a7c54aa" providerId="AD" clId="Web-{959C0043-9017-75A8-8E5E-E05D7439B72E}" dt="2024-09-26T16:26:37.686" v="339"/>
          <ac:spMkLst>
            <pc:docMk/>
            <pc:sldMk cId="4098682286" sldId="357"/>
            <ac:spMk id="7" creationId="{F2E9C5B7-4C5F-4BA8-32B4-2CFB72D86EFD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6:31.295" v="334"/>
          <ac:spMkLst>
            <pc:docMk/>
            <pc:sldMk cId="4098682286" sldId="357"/>
            <ac:spMk id="14" creationId="{234991DD-F3AD-8ECA-055B-A891E1234294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6:35.279" v="338"/>
          <ac:spMkLst>
            <pc:docMk/>
            <pc:sldMk cId="4098682286" sldId="357"/>
            <ac:spMk id="16" creationId="{342684F8-9E3D-5274-14A3-2EF5D296272A}"/>
          </ac:spMkLst>
        </pc:spChg>
        <pc:spChg chg="mod">
          <ac:chgData name="anyssa.madani" userId="S::anyssa.madani_jeunesse-sports.gouv.fr#ext#@msociauxfr.onmicrosoft.com::0d16ca46-249d-4bfa-90f9-d8837a7c54aa" providerId="AD" clId="Web-{959C0043-9017-75A8-8E5E-E05D7439B72E}" dt="2024-09-26T16:26:49.873" v="347" actId="14100"/>
          <ac:spMkLst>
            <pc:docMk/>
            <pc:sldMk cId="4098682286" sldId="357"/>
            <ac:spMk id="17" creationId="{C29EF46B-E63B-5A18-C3B7-53D3E7BDBBF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6:42.279" v="341"/>
          <ac:spMkLst>
            <pc:docMk/>
            <pc:sldMk cId="4098682286" sldId="357"/>
            <ac:spMk id="34" creationId="{6617D0EC-2BB0-300A-F4CB-0BB10943FAE3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6:31.263" v="328"/>
          <ac:spMkLst>
            <pc:docMk/>
            <pc:sldMk cId="4098682286" sldId="357"/>
            <ac:spMk id="71" creationId="{C528F269-F85C-3973-1F3F-9A2C4FA6F9B5}"/>
          </ac:spMkLst>
        </pc:spChg>
        <pc:spChg chg="del">
          <ac:chgData name="anyssa.madani" userId="S::anyssa.madani_jeunesse-sports.gouv.fr#ext#@msociauxfr.onmicrosoft.com::0d16ca46-249d-4bfa-90f9-d8837a7c54aa" providerId="AD" clId="Web-{959C0043-9017-75A8-8E5E-E05D7439B72E}" dt="2024-09-26T16:26:31.263" v="327"/>
          <ac:spMkLst>
            <pc:docMk/>
            <pc:sldMk cId="4098682286" sldId="357"/>
            <ac:spMk id="72" creationId="{C4BD6FA9-C1F2-0360-5EF7-01E8C4CF5E7B}"/>
          </ac:spMkLst>
        </pc:sp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6:31.295" v="332"/>
          <ac:picMkLst>
            <pc:docMk/>
            <pc:sldMk cId="4098682286" sldId="357"/>
            <ac:picMk id="8" creationId="{A4F1E7FF-8358-4295-C9DF-A5E55FDE6D66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6:31.279" v="331"/>
          <ac:picMkLst>
            <pc:docMk/>
            <pc:sldMk cId="4098682286" sldId="357"/>
            <ac:picMk id="11" creationId="{A959B6BA-063B-97F9-2891-6B1B4376EB0E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6:31.279" v="330"/>
          <ac:picMkLst>
            <pc:docMk/>
            <pc:sldMk cId="4098682286" sldId="357"/>
            <ac:picMk id="15" creationId="{32BFA482-A241-C730-A29B-7E6A6050FA1B}"/>
          </ac:picMkLst>
        </pc:picChg>
        <pc:picChg chg="del">
          <ac:chgData name="anyssa.madani" userId="S::anyssa.madani_jeunesse-sports.gouv.fr#ext#@msociauxfr.onmicrosoft.com::0d16ca46-249d-4bfa-90f9-d8837a7c54aa" providerId="AD" clId="Web-{959C0043-9017-75A8-8E5E-E05D7439B72E}" dt="2024-09-26T16:26:35.279" v="337"/>
          <ac:picMkLst>
            <pc:docMk/>
            <pc:sldMk cId="4098682286" sldId="357"/>
            <ac:picMk id="30" creationId="{ECABB1A2-5EA6-FD3C-1991-18105C8C4A9C}"/>
          </ac:picMkLst>
        </pc:picChg>
        <pc:picChg chg="mod">
          <ac:chgData name="anyssa.madani" userId="S::anyssa.madani_jeunesse-sports.gouv.fr#ext#@msociauxfr.onmicrosoft.com::0d16ca46-249d-4bfa-90f9-d8837a7c54aa" providerId="AD" clId="Web-{959C0043-9017-75A8-8E5E-E05D7439B72E}" dt="2024-09-26T16:26:56.327" v="353" actId="1076"/>
          <ac:picMkLst>
            <pc:docMk/>
            <pc:sldMk cId="4098682286" sldId="357"/>
            <ac:picMk id="35" creationId="{11735522-73C3-C716-E51B-CA73851A4440}"/>
          </ac:picMkLst>
        </pc:pic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6:31.295" v="335"/>
          <ac:cxnSpMkLst>
            <pc:docMk/>
            <pc:sldMk cId="4098682286" sldId="357"/>
            <ac:cxnSpMk id="13" creationId="{D31B869E-2E9D-5D0B-5080-7A895A38EB94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6:31.263" v="329"/>
          <ac:cxnSpMkLst>
            <pc:docMk/>
            <pc:sldMk cId="4098682286" sldId="357"/>
            <ac:cxnSpMk id="25" creationId="{A18241E8-1761-DE23-75D8-AE576A8A572D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6:31.295" v="333"/>
          <ac:cxnSpMkLst>
            <pc:docMk/>
            <pc:sldMk cId="4098682286" sldId="357"/>
            <ac:cxnSpMk id="26" creationId="{6AB10BEF-7D5E-17ED-EAA1-CE480E1B2293}"/>
          </ac:cxnSpMkLst>
        </pc:cxnChg>
        <pc:cxnChg chg="del mod">
          <ac:chgData name="anyssa.madani" userId="S::anyssa.madani_jeunesse-sports.gouv.fr#ext#@msociauxfr.onmicrosoft.com::0d16ca46-249d-4bfa-90f9-d8837a7c54aa" providerId="AD" clId="Web-{959C0043-9017-75A8-8E5E-E05D7439B72E}" dt="2024-09-26T16:26:39.639" v="340"/>
          <ac:cxnSpMkLst>
            <pc:docMk/>
            <pc:sldMk cId="4098682286" sldId="357"/>
            <ac:cxnSpMk id="46" creationId="{428E1E6E-9A36-89FA-E731-C566DD70B4B4}"/>
          </ac:cxnSpMkLst>
        </pc:cxnChg>
      </pc:sldChg>
    </pc:docChg>
  </pc:docChgLst>
  <pc:docChgLst>
    <pc:chgData name="Patrick KWIN" userId="18152b08-0dfd-4a67-8b2f-0904db29b680" providerId="ADAL" clId="{C468C879-A4A5-475C-86F6-E4AACB858F89}"/>
    <pc:docChg chg="undo custSel addSld modSld sldOrd">
      <pc:chgData name="Patrick KWIN" userId="18152b08-0dfd-4a67-8b2f-0904db29b680" providerId="ADAL" clId="{C468C879-A4A5-475C-86F6-E4AACB858F89}" dt="2024-04-03T17:02:58.373" v="2027" actId="207"/>
      <pc:docMkLst>
        <pc:docMk/>
      </pc:docMkLst>
      <pc:sldChg chg="modSp mod">
        <pc:chgData name="Patrick KWIN" userId="18152b08-0dfd-4a67-8b2f-0904db29b680" providerId="ADAL" clId="{C468C879-A4A5-475C-86F6-E4AACB858F89}" dt="2024-03-20T18:39:07.612" v="43" actId="20577"/>
        <pc:sldMkLst>
          <pc:docMk/>
          <pc:sldMk cId="569953640" sldId="259"/>
        </pc:sldMkLst>
        <pc:spChg chg="mod">
          <ac:chgData name="Patrick KWIN" userId="18152b08-0dfd-4a67-8b2f-0904db29b680" providerId="ADAL" clId="{C468C879-A4A5-475C-86F6-E4AACB858F89}" dt="2024-03-20T18:39:07.612" v="43" actId="20577"/>
          <ac:spMkLst>
            <pc:docMk/>
            <pc:sldMk cId="569953640" sldId="259"/>
            <ac:spMk id="5" creationId="{33D10C85-9530-4D82-AFBA-3862D1BC3190}"/>
          </ac:spMkLst>
        </pc:spChg>
      </pc:sldChg>
      <pc:sldChg chg="modSp mod">
        <pc:chgData name="Patrick KWIN" userId="18152b08-0dfd-4a67-8b2f-0904db29b680" providerId="ADAL" clId="{C468C879-A4A5-475C-86F6-E4AACB858F89}" dt="2024-04-03T15:55:15.276" v="174" actId="14100"/>
        <pc:sldMkLst>
          <pc:docMk/>
          <pc:sldMk cId="1821017217" sldId="291"/>
        </pc:sldMkLst>
        <pc:spChg chg="mod">
          <ac:chgData name="Patrick KWIN" userId="18152b08-0dfd-4a67-8b2f-0904db29b680" providerId="ADAL" clId="{C468C879-A4A5-475C-86F6-E4AACB858F89}" dt="2024-04-03T15:55:15.276" v="174" actId="14100"/>
          <ac:spMkLst>
            <pc:docMk/>
            <pc:sldMk cId="1821017217" sldId="291"/>
            <ac:spMk id="43" creationId="{7B72300A-5EB0-4C4F-97C5-009AC52CEC27}"/>
          </ac:spMkLst>
        </pc:spChg>
      </pc:sldChg>
      <pc:sldChg chg="modSp mod">
        <pc:chgData name="Patrick KWIN" userId="18152b08-0dfd-4a67-8b2f-0904db29b680" providerId="ADAL" clId="{C468C879-A4A5-475C-86F6-E4AACB858F89}" dt="2024-03-20T18:39:33.801" v="80" actId="255"/>
        <pc:sldMkLst>
          <pc:docMk/>
          <pc:sldMk cId="158671653" sldId="338"/>
        </pc:sldMkLst>
        <pc:spChg chg="mod">
          <ac:chgData name="Patrick KWIN" userId="18152b08-0dfd-4a67-8b2f-0904db29b680" providerId="ADAL" clId="{C468C879-A4A5-475C-86F6-E4AACB858F89}" dt="2024-03-20T18:39:33.801" v="80" actId="255"/>
          <ac:spMkLst>
            <pc:docMk/>
            <pc:sldMk cId="158671653" sldId="338"/>
            <ac:spMk id="3" creationId="{70054E80-8AFC-B55F-7568-2CCC2F7CF9C0}"/>
          </ac:spMkLst>
        </pc:spChg>
      </pc:sldChg>
      <pc:sldChg chg="addSp delSp modSp mod">
        <pc:chgData name="Patrick KWIN" userId="18152b08-0dfd-4a67-8b2f-0904db29b680" providerId="ADAL" clId="{C468C879-A4A5-475C-86F6-E4AACB858F89}" dt="2024-03-20T18:39:47.942" v="85"/>
        <pc:sldMkLst>
          <pc:docMk/>
          <pc:sldMk cId="2263364763" sldId="339"/>
        </pc:sldMkLst>
        <pc:spChg chg="add del mod">
          <ac:chgData name="Patrick KWIN" userId="18152b08-0dfd-4a67-8b2f-0904db29b680" providerId="ADAL" clId="{C468C879-A4A5-475C-86F6-E4AACB858F89}" dt="2024-03-20T18:39:47.081" v="84" actId="478"/>
          <ac:spMkLst>
            <pc:docMk/>
            <pc:sldMk cId="2263364763" sldId="339"/>
            <ac:spMk id="8" creationId="{C3D66433-1442-0DEC-5CBA-6660E02E6E42}"/>
          </ac:spMkLst>
        </pc:spChg>
        <pc:spChg chg="add del mod">
          <ac:chgData name="Patrick KWIN" userId="18152b08-0dfd-4a67-8b2f-0904db29b680" providerId="ADAL" clId="{C468C879-A4A5-475C-86F6-E4AACB858F89}" dt="2024-03-20T18:39:44.758" v="83"/>
          <ac:spMkLst>
            <pc:docMk/>
            <pc:sldMk cId="2263364763" sldId="339"/>
            <ac:spMk id="9" creationId="{F990DA4C-6EA7-6FF0-FAE4-E89EB8626784}"/>
          </ac:spMkLst>
        </pc:spChg>
        <pc:spChg chg="add mod">
          <ac:chgData name="Patrick KWIN" userId="18152b08-0dfd-4a67-8b2f-0904db29b680" providerId="ADAL" clId="{C468C879-A4A5-475C-86F6-E4AACB858F89}" dt="2024-03-20T18:39:47.942" v="85"/>
          <ac:spMkLst>
            <pc:docMk/>
            <pc:sldMk cId="2263364763" sldId="339"/>
            <ac:spMk id="10" creationId="{A18E404B-14A6-1995-BE7E-8985CA6D9C2F}"/>
          </ac:spMkLst>
        </pc:spChg>
        <pc:spChg chg="del">
          <ac:chgData name="Patrick KWIN" userId="18152b08-0dfd-4a67-8b2f-0904db29b680" providerId="ADAL" clId="{C468C879-A4A5-475C-86F6-E4AACB858F89}" dt="2024-03-20T18:39:41.278" v="81" actId="478"/>
          <ac:spMkLst>
            <pc:docMk/>
            <pc:sldMk cId="2263364763" sldId="339"/>
            <ac:spMk id="20" creationId="{155DFB60-39E0-97AC-746D-CF1BB9B045ED}"/>
          </ac:spMkLst>
        </pc:spChg>
      </pc:sldChg>
      <pc:sldChg chg="addSp delSp modSp mod">
        <pc:chgData name="Patrick KWIN" userId="18152b08-0dfd-4a67-8b2f-0904db29b680" providerId="ADAL" clId="{C468C879-A4A5-475C-86F6-E4AACB858F89}" dt="2024-03-20T18:39:58.750" v="88"/>
        <pc:sldMkLst>
          <pc:docMk/>
          <pc:sldMk cId="2373427193" sldId="358"/>
        </pc:sldMkLst>
        <pc:spChg chg="add del mod">
          <ac:chgData name="Patrick KWIN" userId="18152b08-0dfd-4a67-8b2f-0904db29b680" providerId="ADAL" clId="{C468C879-A4A5-475C-86F6-E4AACB858F89}" dt="2024-03-20T18:39:57.494" v="87" actId="478"/>
          <ac:spMkLst>
            <pc:docMk/>
            <pc:sldMk cId="2373427193" sldId="358"/>
            <ac:spMk id="5" creationId="{7F8B805B-A44C-3920-713E-56CA67C8BA4C}"/>
          </ac:spMkLst>
        </pc:spChg>
        <pc:spChg chg="add mod">
          <ac:chgData name="Patrick KWIN" userId="18152b08-0dfd-4a67-8b2f-0904db29b680" providerId="ADAL" clId="{C468C879-A4A5-475C-86F6-E4AACB858F89}" dt="2024-03-20T18:39:58.750" v="88"/>
          <ac:spMkLst>
            <pc:docMk/>
            <pc:sldMk cId="2373427193" sldId="358"/>
            <ac:spMk id="7" creationId="{708BE0AB-2AFA-DF24-6E5C-002CB79D75C7}"/>
          </ac:spMkLst>
        </pc:spChg>
        <pc:spChg chg="del">
          <ac:chgData name="Patrick KWIN" userId="18152b08-0dfd-4a67-8b2f-0904db29b680" providerId="ADAL" clId="{C468C879-A4A5-475C-86F6-E4AACB858F89}" dt="2024-03-20T18:39:54.931" v="86" actId="478"/>
          <ac:spMkLst>
            <pc:docMk/>
            <pc:sldMk cId="2373427193" sldId="358"/>
            <ac:spMk id="19" creationId="{8CE1CAF8-BDDD-B7E2-9757-3AD781BC97F1}"/>
          </ac:spMkLst>
        </pc:spChg>
      </pc:sldChg>
      <pc:sldChg chg="modSp mod">
        <pc:chgData name="Patrick KWIN" userId="18152b08-0dfd-4a67-8b2f-0904db29b680" providerId="ADAL" clId="{C468C879-A4A5-475C-86F6-E4AACB858F89}" dt="2024-04-03T15:55:28.413" v="177" actId="14100"/>
        <pc:sldMkLst>
          <pc:docMk/>
          <pc:sldMk cId="2903268647" sldId="360"/>
        </pc:sldMkLst>
        <pc:spChg chg="mod">
          <ac:chgData name="Patrick KWIN" userId="18152b08-0dfd-4a67-8b2f-0904db29b680" providerId="ADAL" clId="{C468C879-A4A5-475C-86F6-E4AACB858F89}" dt="2024-04-03T15:55:28.413" v="177" actId="14100"/>
          <ac:spMkLst>
            <pc:docMk/>
            <pc:sldMk cId="2903268647" sldId="360"/>
            <ac:spMk id="43" creationId="{7B72300A-5EB0-4C4F-97C5-009AC52CEC27}"/>
          </ac:spMkLst>
        </pc:spChg>
      </pc:sldChg>
      <pc:sldChg chg="modSp mod">
        <pc:chgData name="Patrick KWIN" userId="18152b08-0dfd-4a67-8b2f-0904db29b680" providerId="ADAL" clId="{C468C879-A4A5-475C-86F6-E4AACB858F89}" dt="2024-04-03T15:55:37.988" v="180"/>
        <pc:sldMkLst>
          <pc:docMk/>
          <pc:sldMk cId="1857329128" sldId="361"/>
        </pc:sldMkLst>
        <pc:spChg chg="mod">
          <ac:chgData name="Patrick KWIN" userId="18152b08-0dfd-4a67-8b2f-0904db29b680" providerId="ADAL" clId="{C468C879-A4A5-475C-86F6-E4AACB858F89}" dt="2024-04-03T15:55:37.988" v="180"/>
          <ac:spMkLst>
            <pc:docMk/>
            <pc:sldMk cId="1857329128" sldId="361"/>
            <ac:spMk id="43" creationId="{7B72300A-5EB0-4C4F-97C5-009AC52CEC27}"/>
          </ac:spMkLst>
        </pc:spChg>
      </pc:sldChg>
      <pc:sldChg chg="addSp delSp modSp mod">
        <pc:chgData name="Patrick KWIN" userId="18152b08-0dfd-4a67-8b2f-0904db29b680" providerId="ADAL" clId="{C468C879-A4A5-475C-86F6-E4AACB858F89}" dt="2024-03-20T18:40:06.205" v="91"/>
        <pc:sldMkLst>
          <pc:docMk/>
          <pc:sldMk cId="2290488377" sldId="362"/>
        </pc:sldMkLst>
        <pc:spChg chg="add del mod">
          <ac:chgData name="Patrick KWIN" userId="18152b08-0dfd-4a67-8b2f-0904db29b680" providerId="ADAL" clId="{C468C879-A4A5-475C-86F6-E4AACB858F89}" dt="2024-03-20T18:40:04.998" v="90" actId="478"/>
          <ac:spMkLst>
            <pc:docMk/>
            <pc:sldMk cId="2290488377" sldId="362"/>
            <ac:spMk id="7" creationId="{738183ED-A72C-437F-EAFE-28FEA9A71FFE}"/>
          </ac:spMkLst>
        </pc:spChg>
        <pc:spChg chg="add mod">
          <ac:chgData name="Patrick KWIN" userId="18152b08-0dfd-4a67-8b2f-0904db29b680" providerId="ADAL" clId="{C468C879-A4A5-475C-86F6-E4AACB858F89}" dt="2024-03-20T18:40:06.205" v="91"/>
          <ac:spMkLst>
            <pc:docMk/>
            <pc:sldMk cId="2290488377" sldId="362"/>
            <ac:spMk id="9" creationId="{2F2E1B90-B505-E4AB-D9E4-17B5B2937840}"/>
          </ac:spMkLst>
        </pc:spChg>
        <pc:spChg chg="del">
          <ac:chgData name="Patrick KWIN" userId="18152b08-0dfd-4a67-8b2f-0904db29b680" providerId="ADAL" clId="{C468C879-A4A5-475C-86F6-E4AACB858F89}" dt="2024-03-20T18:40:03.949" v="89" actId="478"/>
          <ac:spMkLst>
            <pc:docMk/>
            <pc:sldMk cId="2290488377" sldId="362"/>
            <ac:spMk id="19" creationId="{8CE1CAF8-BDDD-B7E2-9757-3AD781BC97F1}"/>
          </ac:spMkLst>
        </pc:spChg>
      </pc:sldChg>
      <pc:sldChg chg="modSp mod">
        <pc:chgData name="Patrick KWIN" userId="18152b08-0dfd-4a67-8b2f-0904db29b680" providerId="ADAL" clId="{C468C879-A4A5-475C-86F6-E4AACB858F89}" dt="2024-04-03T15:55:45.141" v="182"/>
        <pc:sldMkLst>
          <pc:docMk/>
          <pc:sldMk cId="4160624868" sldId="363"/>
        </pc:sldMkLst>
        <pc:spChg chg="mod">
          <ac:chgData name="Patrick KWIN" userId="18152b08-0dfd-4a67-8b2f-0904db29b680" providerId="ADAL" clId="{C468C879-A4A5-475C-86F6-E4AACB858F89}" dt="2024-04-03T15:55:45.141" v="182"/>
          <ac:spMkLst>
            <pc:docMk/>
            <pc:sldMk cId="4160624868" sldId="363"/>
            <ac:spMk id="43" creationId="{7B72300A-5EB0-4C4F-97C5-009AC52CEC27}"/>
          </ac:spMkLst>
        </pc:spChg>
      </pc:sldChg>
      <pc:sldChg chg="addSp delSp modSp mod">
        <pc:chgData name="Patrick KWIN" userId="18152b08-0dfd-4a67-8b2f-0904db29b680" providerId="ADAL" clId="{C468C879-A4A5-475C-86F6-E4AACB858F89}" dt="2024-03-20T18:40:15.014" v="94"/>
        <pc:sldMkLst>
          <pc:docMk/>
          <pc:sldMk cId="2594888115" sldId="364"/>
        </pc:sldMkLst>
        <pc:spChg chg="add del mod">
          <ac:chgData name="Patrick KWIN" userId="18152b08-0dfd-4a67-8b2f-0904db29b680" providerId="ADAL" clId="{C468C879-A4A5-475C-86F6-E4AACB858F89}" dt="2024-03-20T18:40:13.900" v="93" actId="478"/>
          <ac:spMkLst>
            <pc:docMk/>
            <pc:sldMk cId="2594888115" sldId="364"/>
            <ac:spMk id="5" creationId="{731689C7-F0A5-7627-193E-3AA181023707}"/>
          </ac:spMkLst>
        </pc:spChg>
        <pc:spChg chg="add mod">
          <ac:chgData name="Patrick KWIN" userId="18152b08-0dfd-4a67-8b2f-0904db29b680" providerId="ADAL" clId="{C468C879-A4A5-475C-86F6-E4AACB858F89}" dt="2024-03-20T18:40:15.014" v="94"/>
          <ac:spMkLst>
            <pc:docMk/>
            <pc:sldMk cId="2594888115" sldId="364"/>
            <ac:spMk id="7" creationId="{CFF48EA2-96DE-71A8-D0F5-0E79331E20A4}"/>
          </ac:spMkLst>
        </pc:spChg>
        <pc:spChg chg="del">
          <ac:chgData name="Patrick KWIN" userId="18152b08-0dfd-4a67-8b2f-0904db29b680" providerId="ADAL" clId="{C468C879-A4A5-475C-86F6-E4AACB858F89}" dt="2024-03-20T18:40:12.276" v="92" actId="478"/>
          <ac:spMkLst>
            <pc:docMk/>
            <pc:sldMk cId="2594888115" sldId="364"/>
            <ac:spMk id="19" creationId="{8CE1CAF8-BDDD-B7E2-9757-3AD781BC97F1}"/>
          </ac:spMkLst>
        </pc:spChg>
      </pc:sldChg>
      <pc:sldChg chg="modSp mod">
        <pc:chgData name="Patrick KWIN" userId="18152b08-0dfd-4a67-8b2f-0904db29b680" providerId="ADAL" clId="{C468C879-A4A5-475C-86F6-E4AACB858F89}" dt="2024-04-03T15:55:50.939" v="184"/>
        <pc:sldMkLst>
          <pc:docMk/>
          <pc:sldMk cId="1029590147" sldId="365"/>
        </pc:sldMkLst>
        <pc:spChg chg="mod">
          <ac:chgData name="Patrick KWIN" userId="18152b08-0dfd-4a67-8b2f-0904db29b680" providerId="ADAL" clId="{C468C879-A4A5-475C-86F6-E4AACB858F89}" dt="2024-04-03T15:55:50.939" v="184"/>
          <ac:spMkLst>
            <pc:docMk/>
            <pc:sldMk cId="1029590147" sldId="365"/>
            <ac:spMk id="43" creationId="{7B72300A-5EB0-4C4F-97C5-009AC52CEC27}"/>
          </ac:spMkLst>
        </pc:spChg>
      </pc:sldChg>
      <pc:sldChg chg="addSp delSp modSp mod">
        <pc:chgData name="Patrick KWIN" userId="18152b08-0dfd-4a67-8b2f-0904db29b680" providerId="ADAL" clId="{C468C879-A4A5-475C-86F6-E4AACB858F89}" dt="2024-03-20T18:40:35.595" v="100"/>
        <pc:sldMkLst>
          <pc:docMk/>
          <pc:sldMk cId="2903376903" sldId="366"/>
        </pc:sldMkLst>
        <pc:spChg chg="add del mod">
          <ac:chgData name="Patrick KWIN" userId="18152b08-0dfd-4a67-8b2f-0904db29b680" providerId="ADAL" clId="{C468C879-A4A5-475C-86F6-E4AACB858F89}" dt="2024-03-20T18:40:34.342" v="99" actId="478"/>
          <ac:spMkLst>
            <pc:docMk/>
            <pc:sldMk cId="2903376903" sldId="366"/>
            <ac:spMk id="4" creationId="{2605979C-7A05-F3C0-26D6-AA8320962737}"/>
          </ac:spMkLst>
        </pc:spChg>
        <pc:spChg chg="add mod">
          <ac:chgData name="Patrick KWIN" userId="18152b08-0dfd-4a67-8b2f-0904db29b680" providerId="ADAL" clId="{C468C879-A4A5-475C-86F6-E4AACB858F89}" dt="2024-03-20T18:40:35.595" v="100"/>
          <ac:spMkLst>
            <pc:docMk/>
            <pc:sldMk cId="2903376903" sldId="366"/>
            <ac:spMk id="5" creationId="{7018AA3D-92E3-8394-6D59-DDF2D07E39F2}"/>
          </ac:spMkLst>
        </pc:spChg>
        <pc:spChg chg="del">
          <ac:chgData name="Patrick KWIN" userId="18152b08-0dfd-4a67-8b2f-0904db29b680" providerId="ADAL" clId="{C468C879-A4A5-475C-86F6-E4AACB858F89}" dt="2024-03-20T18:40:31.814" v="98" actId="478"/>
          <ac:spMkLst>
            <pc:docMk/>
            <pc:sldMk cId="2903376903" sldId="366"/>
            <ac:spMk id="19" creationId="{8CE1CAF8-BDDD-B7E2-9757-3AD781BC97F1}"/>
          </ac:spMkLst>
        </pc:spChg>
      </pc:sldChg>
      <pc:sldChg chg="modSp mod">
        <pc:chgData name="Patrick KWIN" userId="18152b08-0dfd-4a67-8b2f-0904db29b680" providerId="ADAL" clId="{C468C879-A4A5-475C-86F6-E4AACB858F89}" dt="2024-04-03T15:55:57.270" v="186"/>
        <pc:sldMkLst>
          <pc:docMk/>
          <pc:sldMk cId="756556446" sldId="367"/>
        </pc:sldMkLst>
        <pc:spChg chg="mod">
          <ac:chgData name="Patrick KWIN" userId="18152b08-0dfd-4a67-8b2f-0904db29b680" providerId="ADAL" clId="{C468C879-A4A5-475C-86F6-E4AACB858F89}" dt="2024-04-03T15:55:57.270" v="186"/>
          <ac:spMkLst>
            <pc:docMk/>
            <pc:sldMk cId="756556446" sldId="367"/>
            <ac:spMk id="43" creationId="{7B72300A-5EB0-4C4F-97C5-009AC52CEC27}"/>
          </ac:spMkLst>
        </pc:spChg>
      </pc:sldChg>
      <pc:sldChg chg="addSp delSp modSp mod">
        <pc:chgData name="Patrick KWIN" userId="18152b08-0dfd-4a67-8b2f-0904db29b680" providerId="ADAL" clId="{C468C879-A4A5-475C-86F6-E4AACB858F89}" dt="2024-03-20T18:40:25.897" v="97"/>
        <pc:sldMkLst>
          <pc:docMk/>
          <pc:sldMk cId="1007908750" sldId="368"/>
        </pc:sldMkLst>
        <pc:spChg chg="add del mod">
          <ac:chgData name="Patrick KWIN" userId="18152b08-0dfd-4a67-8b2f-0904db29b680" providerId="ADAL" clId="{C468C879-A4A5-475C-86F6-E4AACB858F89}" dt="2024-03-20T18:40:24.524" v="96" actId="478"/>
          <ac:spMkLst>
            <pc:docMk/>
            <pc:sldMk cId="1007908750" sldId="368"/>
            <ac:spMk id="4" creationId="{781014B5-0D39-3B3D-5815-A8EAE0882BBE}"/>
          </ac:spMkLst>
        </pc:spChg>
        <pc:spChg chg="add mod">
          <ac:chgData name="Patrick KWIN" userId="18152b08-0dfd-4a67-8b2f-0904db29b680" providerId="ADAL" clId="{C468C879-A4A5-475C-86F6-E4AACB858F89}" dt="2024-03-20T18:40:25.897" v="97"/>
          <ac:spMkLst>
            <pc:docMk/>
            <pc:sldMk cId="1007908750" sldId="368"/>
            <ac:spMk id="5" creationId="{D659FB82-0E72-D547-E4C5-AA21618A7045}"/>
          </ac:spMkLst>
        </pc:spChg>
        <pc:spChg chg="del">
          <ac:chgData name="Patrick KWIN" userId="18152b08-0dfd-4a67-8b2f-0904db29b680" providerId="ADAL" clId="{C468C879-A4A5-475C-86F6-E4AACB858F89}" dt="2024-03-20T18:40:22.031" v="95" actId="478"/>
          <ac:spMkLst>
            <pc:docMk/>
            <pc:sldMk cId="1007908750" sldId="368"/>
            <ac:spMk id="19" creationId="{8CE1CAF8-BDDD-B7E2-9757-3AD781BC97F1}"/>
          </ac:spMkLst>
        </pc:spChg>
      </pc:sldChg>
      <pc:sldChg chg="modSp mod">
        <pc:chgData name="Patrick KWIN" userId="18152b08-0dfd-4a67-8b2f-0904db29b680" providerId="ADAL" clId="{C468C879-A4A5-475C-86F6-E4AACB858F89}" dt="2024-04-03T15:56:10.903" v="190" actId="14100"/>
        <pc:sldMkLst>
          <pc:docMk/>
          <pc:sldMk cId="2256694866" sldId="369"/>
        </pc:sldMkLst>
        <pc:spChg chg="mod">
          <ac:chgData name="Patrick KWIN" userId="18152b08-0dfd-4a67-8b2f-0904db29b680" providerId="ADAL" clId="{C468C879-A4A5-475C-86F6-E4AACB858F89}" dt="2024-04-03T15:56:10.903" v="190" actId="14100"/>
          <ac:spMkLst>
            <pc:docMk/>
            <pc:sldMk cId="2256694866" sldId="369"/>
            <ac:spMk id="43" creationId="{7B72300A-5EB0-4C4F-97C5-009AC52CEC27}"/>
          </ac:spMkLst>
        </pc:spChg>
      </pc:sldChg>
      <pc:sldChg chg="addSp delSp modSp mod">
        <pc:chgData name="Patrick KWIN" userId="18152b08-0dfd-4a67-8b2f-0904db29b680" providerId="ADAL" clId="{C468C879-A4A5-475C-86F6-E4AACB858F89}" dt="2024-04-03T16:29:41.025" v="463" actId="20577"/>
        <pc:sldMkLst>
          <pc:docMk/>
          <pc:sldMk cId="1431409652" sldId="370"/>
        </pc:sldMkLst>
        <pc:spChg chg="add del mod">
          <ac:chgData name="Patrick KWIN" userId="18152b08-0dfd-4a67-8b2f-0904db29b680" providerId="ADAL" clId="{C468C879-A4A5-475C-86F6-E4AACB858F89}" dt="2024-03-20T18:40:43.466" v="102" actId="478"/>
          <ac:spMkLst>
            <pc:docMk/>
            <pc:sldMk cId="1431409652" sldId="370"/>
            <ac:spMk id="5" creationId="{31FD12DC-241B-805D-3CA7-4BCECC2979E4}"/>
          </ac:spMkLst>
        </pc:spChg>
        <pc:spChg chg="add mod">
          <ac:chgData name="Patrick KWIN" userId="18152b08-0dfd-4a67-8b2f-0904db29b680" providerId="ADAL" clId="{C468C879-A4A5-475C-86F6-E4AACB858F89}" dt="2024-03-20T18:40:44.697" v="103"/>
          <ac:spMkLst>
            <pc:docMk/>
            <pc:sldMk cId="1431409652" sldId="370"/>
            <ac:spMk id="8" creationId="{49069FD8-21EE-CE4C-5B98-E00578A00BC8}"/>
          </ac:spMkLst>
        </pc:spChg>
        <pc:spChg chg="mod">
          <ac:chgData name="Patrick KWIN" userId="18152b08-0dfd-4a67-8b2f-0904db29b680" providerId="ADAL" clId="{C468C879-A4A5-475C-86F6-E4AACB858F89}" dt="2024-04-03T16:15:27.902" v="313" actId="1076"/>
          <ac:spMkLst>
            <pc:docMk/>
            <pc:sldMk cId="1431409652" sldId="370"/>
            <ac:spMk id="18" creationId="{477C85E9-1839-9F78-D423-10E39AB6C0E3}"/>
          </ac:spMkLst>
        </pc:spChg>
        <pc:spChg chg="del">
          <ac:chgData name="Patrick KWIN" userId="18152b08-0dfd-4a67-8b2f-0904db29b680" providerId="ADAL" clId="{C468C879-A4A5-475C-86F6-E4AACB858F89}" dt="2024-03-20T18:40:42.279" v="101" actId="478"/>
          <ac:spMkLst>
            <pc:docMk/>
            <pc:sldMk cId="1431409652" sldId="370"/>
            <ac:spMk id="19" creationId="{8CE1CAF8-BDDD-B7E2-9757-3AD781BC97F1}"/>
          </ac:spMkLst>
        </pc:spChg>
        <pc:spChg chg="add del mod">
          <ac:chgData name="Patrick KWIN" userId="18152b08-0dfd-4a67-8b2f-0904db29b680" providerId="ADAL" clId="{C468C879-A4A5-475C-86F6-E4AACB858F89}" dt="2024-04-03T16:19:29.739" v="340" actId="478"/>
          <ac:spMkLst>
            <pc:docMk/>
            <pc:sldMk cId="1431409652" sldId="370"/>
            <ac:spMk id="24" creationId="{C3E2411E-7D59-7D91-3F37-BAF53A80F880}"/>
          </ac:spMkLst>
        </pc:spChg>
        <pc:spChg chg="mod">
          <ac:chgData name="Patrick KWIN" userId="18152b08-0dfd-4a67-8b2f-0904db29b680" providerId="ADAL" clId="{C468C879-A4A5-475C-86F6-E4AACB858F89}" dt="2024-04-03T16:29:41.025" v="463" actId="20577"/>
          <ac:spMkLst>
            <pc:docMk/>
            <pc:sldMk cId="1431409652" sldId="370"/>
            <ac:spMk id="28" creationId="{5843C49B-780B-677D-41AD-157AD03ECD69}"/>
          </ac:spMkLst>
        </pc:spChg>
        <pc:spChg chg="mod">
          <ac:chgData name="Patrick KWIN" userId="18152b08-0dfd-4a67-8b2f-0904db29b680" providerId="ADAL" clId="{C468C879-A4A5-475C-86F6-E4AACB858F89}" dt="2024-04-03T16:19:37.747" v="342" actId="1076"/>
          <ac:spMkLst>
            <pc:docMk/>
            <pc:sldMk cId="1431409652" sldId="370"/>
            <ac:spMk id="44" creationId="{14F38E4E-C0B9-94F5-8E80-0C0C9644CA6F}"/>
          </ac:spMkLst>
        </pc:spChg>
        <pc:spChg chg="mod">
          <ac:chgData name="Patrick KWIN" userId="18152b08-0dfd-4a67-8b2f-0904db29b680" providerId="ADAL" clId="{C468C879-A4A5-475C-86F6-E4AACB858F89}" dt="2024-04-03T16:19:32.970" v="341" actId="1076"/>
          <ac:spMkLst>
            <pc:docMk/>
            <pc:sldMk cId="1431409652" sldId="370"/>
            <ac:spMk id="45" creationId="{0FFC7591-4883-7A9B-1F21-CF15A481FE87}"/>
          </ac:spMkLst>
        </pc:spChg>
        <pc:spChg chg="mod">
          <ac:chgData name="Patrick KWIN" userId="18152b08-0dfd-4a67-8b2f-0904db29b680" providerId="ADAL" clId="{C468C879-A4A5-475C-86F6-E4AACB858F89}" dt="2024-03-21T10:30:05.932" v="126" actId="20577"/>
          <ac:spMkLst>
            <pc:docMk/>
            <pc:sldMk cId="1431409652" sldId="370"/>
            <ac:spMk id="48" creationId="{29F112DF-9AC7-739D-A0C4-22AD8B85A810}"/>
          </ac:spMkLst>
        </pc:spChg>
        <pc:picChg chg="mod">
          <ac:chgData name="Patrick KWIN" userId="18152b08-0dfd-4a67-8b2f-0904db29b680" providerId="ADAL" clId="{C468C879-A4A5-475C-86F6-E4AACB858F89}" dt="2024-04-03T16:15:23.622" v="312" actId="14100"/>
          <ac:picMkLst>
            <pc:docMk/>
            <pc:sldMk cId="1431409652" sldId="370"/>
            <ac:picMk id="4" creationId="{1ED25C26-05A8-C11E-0821-6CA945F87D9C}"/>
          </ac:picMkLst>
        </pc:picChg>
        <pc:picChg chg="del mod">
          <ac:chgData name="Patrick KWIN" userId="18152b08-0dfd-4a67-8b2f-0904db29b680" providerId="ADAL" clId="{C468C879-A4A5-475C-86F6-E4AACB858F89}" dt="2024-04-03T16:19:05.082" v="331" actId="478"/>
          <ac:picMkLst>
            <pc:docMk/>
            <pc:sldMk cId="1431409652" sldId="370"/>
            <ac:picMk id="7" creationId="{A82C164D-C775-45D0-4AD9-282611B43351}"/>
          </ac:picMkLst>
        </pc:picChg>
        <pc:picChg chg="mod">
          <ac:chgData name="Patrick KWIN" userId="18152b08-0dfd-4a67-8b2f-0904db29b680" providerId="ADAL" clId="{C468C879-A4A5-475C-86F6-E4AACB858F89}" dt="2024-04-03T16:19:14.233" v="334" actId="1076"/>
          <ac:picMkLst>
            <pc:docMk/>
            <pc:sldMk cId="1431409652" sldId="370"/>
            <ac:picMk id="16" creationId="{C16D0ACC-4A7C-078B-CEE8-3F1803AD82E7}"/>
          </ac:picMkLst>
        </pc:picChg>
        <pc:picChg chg="add mod">
          <ac:chgData name="Patrick KWIN" userId="18152b08-0dfd-4a67-8b2f-0904db29b680" providerId="ADAL" clId="{C468C879-A4A5-475C-86F6-E4AACB858F89}" dt="2024-04-03T16:19:26.610" v="339" actId="1076"/>
          <ac:picMkLst>
            <pc:docMk/>
            <pc:sldMk cId="1431409652" sldId="370"/>
            <ac:picMk id="19" creationId="{63A4F7C5-D1B2-A9BD-8F8D-124EE32D24E7}"/>
          </ac:picMkLst>
        </pc:picChg>
        <pc:cxnChg chg="add mod">
          <ac:chgData name="Patrick KWIN" userId="18152b08-0dfd-4a67-8b2f-0904db29b680" providerId="ADAL" clId="{C468C879-A4A5-475C-86F6-E4AACB858F89}" dt="2024-04-03T16:19:26.610" v="339" actId="1076"/>
          <ac:cxnSpMkLst>
            <pc:docMk/>
            <pc:sldMk cId="1431409652" sldId="370"/>
            <ac:cxnSpMk id="20" creationId="{F52BC968-D783-6582-02EB-B10A38E3876A}"/>
          </ac:cxnSpMkLst>
        </pc:cxnChg>
        <pc:cxnChg chg="del mod">
          <ac:chgData name="Patrick KWIN" userId="18152b08-0dfd-4a67-8b2f-0904db29b680" providerId="ADAL" clId="{C468C879-A4A5-475C-86F6-E4AACB858F89}" dt="2024-04-03T16:19:07.846" v="332" actId="478"/>
          <ac:cxnSpMkLst>
            <pc:docMk/>
            <pc:sldMk cId="1431409652" sldId="370"/>
            <ac:cxnSpMk id="23" creationId="{1CC9F811-787E-9CEF-C5FA-27DF8C9DE5C0}"/>
          </ac:cxnSpMkLst>
        </pc:cxnChg>
        <pc:cxnChg chg="mod">
          <ac:chgData name="Patrick KWIN" userId="18152b08-0dfd-4a67-8b2f-0904db29b680" providerId="ADAL" clId="{C468C879-A4A5-475C-86F6-E4AACB858F89}" dt="2024-04-03T16:19:14.233" v="334" actId="1076"/>
          <ac:cxnSpMkLst>
            <pc:docMk/>
            <pc:sldMk cId="1431409652" sldId="370"/>
            <ac:cxnSpMk id="30" creationId="{7E5B7BC7-8BEB-F6EA-C154-CFD557F374F9}"/>
          </ac:cxnSpMkLst>
        </pc:cxnChg>
      </pc:sldChg>
      <pc:sldChg chg="modSp add mod ord">
        <pc:chgData name="Patrick KWIN" userId="18152b08-0dfd-4a67-8b2f-0904db29b680" providerId="ADAL" clId="{C468C879-A4A5-475C-86F6-E4AACB858F89}" dt="2024-04-03T15:56:42.897" v="196" actId="108"/>
        <pc:sldMkLst>
          <pc:docMk/>
          <pc:sldMk cId="42431023" sldId="371"/>
        </pc:sldMkLst>
        <pc:spChg chg="mod">
          <ac:chgData name="Patrick KWIN" userId="18152b08-0dfd-4a67-8b2f-0904db29b680" providerId="ADAL" clId="{C468C879-A4A5-475C-86F6-E4AACB858F89}" dt="2024-04-03T15:56:42.897" v="196" actId="108"/>
          <ac:spMkLst>
            <pc:docMk/>
            <pc:sldMk cId="42431023" sldId="371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C468C879-A4A5-475C-86F6-E4AACB858F89}" dt="2024-04-03T16:54:53.418" v="1240" actId="20577"/>
        <pc:sldMkLst>
          <pc:docMk/>
          <pc:sldMk cId="3488702964" sldId="372"/>
        </pc:sldMkLst>
        <pc:spChg chg="mod">
          <ac:chgData name="Patrick KWIN" userId="18152b08-0dfd-4a67-8b2f-0904db29b680" providerId="ADAL" clId="{C468C879-A4A5-475C-86F6-E4AACB858F89}" dt="2024-04-03T16:49:04.005" v="1012" actId="1076"/>
          <ac:spMkLst>
            <pc:docMk/>
            <pc:sldMk cId="3488702964" sldId="372"/>
            <ac:spMk id="18" creationId="{477C85E9-1839-9F78-D423-10E39AB6C0E3}"/>
          </ac:spMkLst>
        </pc:spChg>
        <pc:spChg chg="mod">
          <ac:chgData name="Patrick KWIN" userId="18152b08-0dfd-4a67-8b2f-0904db29b680" providerId="ADAL" clId="{C468C879-A4A5-475C-86F6-E4AACB858F89}" dt="2024-04-03T16:54:53.418" v="1240" actId="20577"/>
          <ac:spMkLst>
            <pc:docMk/>
            <pc:sldMk cId="3488702964" sldId="372"/>
            <ac:spMk id="28" creationId="{5843C49B-780B-677D-41AD-157AD03ECD69}"/>
          </ac:spMkLst>
        </pc:spChg>
        <pc:spChg chg="add mod">
          <ac:chgData name="Patrick KWIN" userId="18152b08-0dfd-4a67-8b2f-0904db29b680" providerId="ADAL" clId="{C468C879-A4A5-475C-86F6-E4AACB858F89}" dt="2024-04-03T16:54:30.603" v="1155" actId="20577"/>
          <ac:spMkLst>
            <pc:docMk/>
            <pc:sldMk cId="3488702964" sldId="372"/>
            <ac:spMk id="43" creationId="{0745106C-1C04-D581-F2B2-1C679B26F81A}"/>
          </ac:spMkLst>
        </pc:spChg>
        <pc:spChg chg="mod">
          <ac:chgData name="Patrick KWIN" userId="18152b08-0dfd-4a67-8b2f-0904db29b680" providerId="ADAL" clId="{C468C879-A4A5-475C-86F6-E4AACB858F89}" dt="2024-04-03T16:54:09.885" v="1148" actId="1076"/>
          <ac:spMkLst>
            <pc:docMk/>
            <pc:sldMk cId="3488702964" sldId="372"/>
            <ac:spMk id="44" creationId="{14F38E4E-C0B9-94F5-8E80-0C0C9644CA6F}"/>
          </ac:spMkLst>
        </pc:spChg>
        <pc:spChg chg="mod">
          <ac:chgData name="Patrick KWIN" userId="18152b08-0dfd-4a67-8b2f-0904db29b680" providerId="ADAL" clId="{C468C879-A4A5-475C-86F6-E4AACB858F89}" dt="2024-04-03T16:54:12.874" v="1149" actId="1076"/>
          <ac:spMkLst>
            <pc:docMk/>
            <pc:sldMk cId="3488702964" sldId="372"/>
            <ac:spMk id="45" creationId="{0FFC7591-4883-7A9B-1F21-CF15A481FE87}"/>
          </ac:spMkLst>
        </pc:spChg>
        <pc:spChg chg="add mod">
          <ac:chgData name="Patrick KWIN" userId="18152b08-0dfd-4a67-8b2f-0904db29b680" providerId="ADAL" clId="{C468C879-A4A5-475C-86F6-E4AACB858F89}" dt="2024-04-03T16:54:25.221" v="1154" actId="20577"/>
          <ac:spMkLst>
            <pc:docMk/>
            <pc:sldMk cId="3488702964" sldId="372"/>
            <ac:spMk id="46" creationId="{9A9D9952-E3D7-FD38-9F78-AA5B0E767BBD}"/>
          </ac:spMkLst>
        </pc:spChg>
        <pc:spChg chg="mod">
          <ac:chgData name="Patrick KWIN" userId="18152b08-0dfd-4a67-8b2f-0904db29b680" providerId="ADAL" clId="{C468C879-A4A5-475C-86F6-E4AACB858F89}" dt="2024-04-03T15:57:10.602" v="223" actId="20577"/>
          <ac:spMkLst>
            <pc:docMk/>
            <pc:sldMk cId="3488702964" sldId="372"/>
            <ac:spMk id="48" creationId="{29F112DF-9AC7-739D-A0C4-22AD8B85A810}"/>
          </ac:spMkLst>
        </pc:spChg>
        <pc:picChg chg="del">
          <ac:chgData name="Patrick KWIN" userId="18152b08-0dfd-4a67-8b2f-0904db29b680" providerId="ADAL" clId="{C468C879-A4A5-475C-86F6-E4AACB858F89}" dt="2024-04-03T16:31:17.471" v="464" actId="478"/>
          <ac:picMkLst>
            <pc:docMk/>
            <pc:sldMk cId="3488702964" sldId="372"/>
            <ac:picMk id="4" creationId="{1ED25C26-05A8-C11E-0821-6CA945F87D9C}"/>
          </ac:picMkLst>
        </pc:picChg>
        <pc:picChg chg="add mod">
          <ac:chgData name="Patrick KWIN" userId="18152b08-0dfd-4a67-8b2f-0904db29b680" providerId="ADAL" clId="{C468C879-A4A5-475C-86F6-E4AACB858F89}" dt="2024-04-03T16:53:04.498" v="1130" actId="1076"/>
          <ac:picMkLst>
            <pc:docMk/>
            <pc:sldMk cId="3488702964" sldId="372"/>
            <ac:picMk id="5" creationId="{97ACB304-EE22-3465-49D2-8A5CA688A8F8}"/>
          </ac:picMkLst>
        </pc:picChg>
        <pc:picChg chg="del">
          <ac:chgData name="Patrick KWIN" userId="18152b08-0dfd-4a67-8b2f-0904db29b680" providerId="ADAL" clId="{C468C879-A4A5-475C-86F6-E4AACB858F89}" dt="2024-04-03T16:31:18.361" v="465" actId="478"/>
          <ac:picMkLst>
            <pc:docMk/>
            <pc:sldMk cId="3488702964" sldId="372"/>
            <ac:picMk id="7" creationId="{A82C164D-C775-45D0-4AD9-282611B43351}"/>
          </ac:picMkLst>
        </pc:picChg>
        <pc:picChg chg="add mod">
          <ac:chgData name="Patrick KWIN" userId="18152b08-0dfd-4a67-8b2f-0904db29b680" providerId="ADAL" clId="{C468C879-A4A5-475C-86F6-E4AACB858F89}" dt="2024-04-03T16:53:06.203" v="1131" actId="1076"/>
          <ac:picMkLst>
            <pc:docMk/>
            <pc:sldMk cId="3488702964" sldId="372"/>
            <ac:picMk id="10" creationId="{EB90341A-6637-0DC7-C68D-F939FA526C78}"/>
          </ac:picMkLst>
        </pc:picChg>
        <pc:picChg chg="add mod">
          <ac:chgData name="Patrick KWIN" userId="18152b08-0dfd-4a67-8b2f-0904db29b680" providerId="ADAL" clId="{C468C879-A4A5-475C-86F6-E4AACB858F89}" dt="2024-04-03T16:53:14.057" v="1133" actId="1076"/>
          <ac:picMkLst>
            <pc:docMk/>
            <pc:sldMk cId="3488702964" sldId="372"/>
            <ac:picMk id="15" creationId="{672767A9-F33B-2640-F4CC-7A57AA23126B}"/>
          </ac:picMkLst>
        </pc:picChg>
        <pc:picChg chg="del">
          <ac:chgData name="Patrick KWIN" userId="18152b08-0dfd-4a67-8b2f-0904db29b680" providerId="ADAL" clId="{C468C879-A4A5-475C-86F6-E4AACB858F89}" dt="2024-04-03T16:31:19.177" v="466" actId="478"/>
          <ac:picMkLst>
            <pc:docMk/>
            <pc:sldMk cId="3488702964" sldId="372"/>
            <ac:picMk id="16" creationId="{C16D0ACC-4A7C-078B-CEE8-3F1803AD82E7}"/>
          </ac:picMkLst>
        </pc:picChg>
        <pc:picChg chg="add mod">
          <ac:chgData name="Patrick KWIN" userId="18152b08-0dfd-4a67-8b2f-0904db29b680" providerId="ADAL" clId="{C468C879-A4A5-475C-86F6-E4AACB858F89}" dt="2024-04-03T16:53:32.081" v="1139" actId="1076"/>
          <ac:picMkLst>
            <pc:docMk/>
            <pc:sldMk cId="3488702964" sldId="372"/>
            <ac:picMk id="22" creationId="{C1E9EB69-3396-46D9-B3D1-5F8EB37C9AF1}"/>
          </ac:picMkLst>
        </pc:picChg>
        <pc:picChg chg="add mod">
          <ac:chgData name="Patrick KWIN" userId="18152b08-0dfd-4a67-8b2f-0904db29b680" providerId="ADAL" clId="{C468C879-A4A5-475C-86F6-E4AACB858F89}" dt="2024-04-03T16:53:30.337" v="1138" actId="1076"/>
          <ac:picMkLst>
            <pc:docMk/>
            <pc:sldMk cId="3488702964" sldId="372"/>
            <ac:picMk id="25" creationId="{34A43C7F-D2AE-9A73-3C91-CB412B36E1EC}"/>
          </ac:picMkLst>
        </pc:picChg>
        <pc:cxnChg chg="mod">
          <ac:chgData name="Patrick KWIN" userId="18152b08-0dfd-4a67-8b2f-0904db29b680" providerId="ADAL" clId="{C468C879-A4A5-475C-86F6-E4AACB858F89}" dt="2024-04-03T16:53:14.057" v="1133" actId="1076"/>
          <ac:cxnSpMkLst>
            <pc:docMk/>
            <pc:sldMk cId="3488702964" sldId="372"/>
            <ac:cxnSpMk id="23" creationId="{1CC9F811-787E-9CEF-C5FA-27DF8C9DE5C0}"/>
          </ac:cxnSpMkLst>
        </pc:cxnChg>
        <pc:cxnChg chg="mod">
          <ac:chgData name="Patrick KWIN" userId="18152b08-0dfd-4a67-8b2f-0904db29b680" providerId="ADAL" clId="{C468C879-A4A5-475C-86F6-E4AACB858F89}" dt="2024-04-03T16:53:06.203" v="1131" actId="1076"/>
          <ac:cxnSpMkLst>
            <pc:docMk/>
            <pc:sldMk cId="3488702964" sldId="372"/>
            <ac:cxnSpMk id="30" creationId="{7E5B7BC7-8BEB-F6EA-C154-CFD557F374F9}"/>
          </ac:cxnSpMkLst>
        </pc:cxnChg>
        <pc:cxnChg chg="add mod">
          <ac:chgData name="Patrick KWIN" userId="18152b08-0dfd-4a67-8b2f-0904db29b680" providerId="ADAL" clId="{C468C879-A4A5-475C-86F6-E4AACB858F89}" dt="2024-04-03T16:53:47.800" v="1143" actId="14100"/>
          <ac:cxnSpMkLst>
            <pc:docMk/>
            <pc:sldMk cId="3488702964" sldId="372"/>
            <ac:cxnSpMk id="37" creationId="{FEAC270D-0ACB-F067-4881-EED3D0E06EA9}"/>
          </ac:cxnSpMkLst>
        </pc:cxnChg>
        <pc:cxnChg chg="add mod">
          <ac:chgData name="Patrick KWIN" userId="18152b08-0dfd-4a67-8b2f-0904db29b680" providerId="ADAL" clId="{C468C879-A4A5-475C-86F6-E4AACB858F89}" dt="2024-04-03T16:54:02.313" v="1147" actId="14100"/>
          <ac:cxnSpMkLst>
            <pc:docMk/>
            <pc:sldMk cId="3488702964" sldId="372"/>
            <ac:cxnSpMk id="40" creationId="{E3F05A52-6F95-6041-84A2-90D34133096A}"/>
          </ac:cxnSpMkLst>
        </pc:cxnChg>
      </pc:sldChg>
      <pc:sldChg chg="addSp delSp modSp add mod">
        <pc:chgData name="Patrick KWIN" userId="18152b08-0dfd-4a67-8b2f-0904db29b680" providerId="ADAL" clId="{C468C879-A4A5-475C-86F6-E4AACB858F89}" dt="2024-04-03T17:02:58.373" v="2027" actId="207"/>
        <pc:sldMkLst>
          <pc:docMk/>
          <pc:sldMk cId="867081478" sldId="373"/>
        </pc:sldMkLst>
        <pc:spChg chg="del">
          <ac:chgData name="Patrick KWIN" userId="18152b08-0dfd-4a67-8b2f-0904db29b680" providerId="ADAL" clId="{C468C879-A4A5-475C-86F6-E4AACB858F89}" dt="2024-04-03T16:57:36.195" v="1530" actId="478"/>
          <ac:spMkLst>
            <pc:docMk/>
            <pc:sldMk cId="867081478" sldId="373"/>
            <ac:spMk id="18" creationId="{477C85E9-1839-9F78-D423-10E39AB6C0E3}"/>
          </ac:spMkLst>
        </pc:spChg>
        <pc:spChg chg="add mod">
          <ac:chgData name="Patrick KWIN" userId="18152b08-0dfd-4a67-8b2f-0904db29b680" providerId="ADAL" clId="{C468C879-A4A5-475C-86F6-E4AACB858F89}" dt="2024-04-03T16:58:49.423" v="1569" actId="20577"/>
          <ac:spMkLst>
            <pc:docMk/>
            <pc:sldMk cId="867081478" sldId="373"/>
            <ac:spMk id="20" creationId="{029ED1F6-7BF6-A48D-A56A-47FDF8A81ECB}"/>
          </ac:spMkLst>
        </pc:spChg>
        <pc:spChg chg="add mod">
          <ac:chgData name="Patrick KWIN" userId="18152b08-0dfd-4a67-8b2f-0904db29b680" providerId="ADAL" clId="{C468C879-A4A5-475C-86F6-E4AACB858F89}" dt="2024-04-03T16:59:50.827" v="1628" actId="20577"/>
          <ac:spMkLst>
            <pc:docMk/>
            <pc:sldMk cId="867081478" sldId="373"/>
            <ac:spMk id="21" creationId="{7CB49FD8-D8EE-A0B6-6919-DDF86283A2D0}"/>
          </ac:spMkLst>
        </pc:spChg>
        <pc:spChg chg="add mod">
          <ac:chgData name="Patrick KWIN" userId="18152b08-0dfd-4a67-8b2f-0904db29b680" providerId="ADAL" clId="{C468C879-A4A5-475C-86F6-E4AACB858F89}" dt="2024-04-03T17:00:22.828" v="1662" actId="20577"/>
          <ac:spMkLst>
            <pc:docMk/>
            <pc:sldMk cId="867081478" sldId="373"/>
            <ac:spMk id="24" creationId="{5F84EA5C-46F3-DD0E-4AD4-3B08CCDB1DA4}"/>
          </ac:spMkLst>
        </pc:spChg>
        <pc:spChg chg="add mod">
          <ac:chgData name="Patrick KWIN" userId="18152b08-0dfd-4a67-8b2f-0904db29b680" providerId="ADAL" clId="{C468C879-A4A5-475C-86F6-E4AACB858F89}" dt="2024-04-03T17:00:35.462" v="1684" actId="20577"/>
          <ac:spMkLst>
            <pc:docMk/>
            <pc:sldMk cId="867081478" sldId="373"/>
            <ac:spMk id="26" creationId="{B0410DF5-07AD-58EE-B376-B81A70CBBA01}"/>
          </ac:spMkLst>
        </pc:spChg>
        <pc:spChg chg="mod">
          <ac:chgData name="Patrick KWIN" userId="18152b08-0dfd-4a67-8b2f-0904db29b680" providerId="ADAL" clId="{C468C879-A4A5-475C-86F6-E4AACB858F89}" dt="2024-04-03T17:02:58.373" v="2027" actId="207"/>
          <ac:spMkLst>
            <pc:docMk/>
            <pc:sldMk cId="867081478" sldId="373"/>
            <ac:spMk id="28" creationId="{5843C49B-780B-677D-41AD-157AD03ECD69}"/>
          </ac:spMkLst>
        </pc:spChg>
        <pc:spChg chg="del">
          <ac:chgData name="Patrick KWIN" userId="18152b08-0dfd-4a67-8b2f-0904db29b680" providerId="ADAL" clId="{C468C879-A4A5-475C-86F6-E4AACB858F89}" dt="2024-04-03T16:57:36.195" v="1530" actId="478"/>
          <ac:spMkLst>
            <pc:docMk/>
            <pc:sldMk cId="867081478" sldId="373"/>
            <ac:spMk id="43" creationId="{0745106C-1C04-D581-F2B2-1C679B26F81A}"/>
          </ac:spMkLst>
        </pc:spChg>
        <pc:spChg chg="del">
          <ac:chgData name="Patrick KWIN" userId="18152b08-0dfd-4a67-8b2f-0904db29b680" providerId="ADAL" clId="{C468C879-A4A5-475C-86F6-E4AACB858F89}" dt="2024-04-03T16:57:36.195" v="1530" actId="478"/>
          <ac:spMkLst>
            <pc:docMk/>
            <pc:sldMk cId="867081478" sldId="373"/>
            <ac:spMk id="44" creationId="{14F38E4E-C0B9-94F5-8E80-0C0C9644CA6F}"/>
          </ac:spMkLst>
        </pc:spChg>
        <pc:spChg chg="del">
          <ac:chgData name="Patrick KWIN" userId="18152b08-0dfd-4a67-8b2f-0904db29b680" providerId="ADAL" clId="{C468C879-A4A5-475C-86F6-E4AACB858F89}" dt="2024-04-03T16:57:36.195" v="1530" actId="478"/>
          <ac:spMkLst>
            <pc:docMk/>
            <pc:sldMk cId="867081478" sldId="373"/>
            <ac:spMk id="45" creationId="{0FFC7591-4883-7A9B-1F21-CF15A481FE87}"/>
          </ac:spMkLst>
        </pc:spChg>
        <pc:spChg chg="del">
          <ac:chgData name="Patrick KWIN" userId="18152b08-0dfd-4a67-8b2f-0904db29b680" providerId="ADAL" clId="{C468C879-A4A5-475C-86F6-E4AACB858F89}" dt="2024-04-03T16:57:36.195" v="1530" actId="478"/>
          <ac:spMkLst>
            <pc:docMk/>
            <pc:sldMk cId="867081478" sldId="373"/>
            <ac:spMk id="46" creationId="{9A9D9952-E3D7-FD38-9F78-AA5B0E767BBD}"/>
          </ac:spMkLst>
        </pc:spChg>
        <pc:spChg chg="mod">
          <ac:chgData name="Patrick KWIN" userId="18152b08-0dfd-4a67-8b2f-0904db29b680" providerId="ADAL" clId="{C468C879-A4A5-475C-86F6-E4AACB858F89}" dt="2024-04-03T16:59:36.820" v="1596" actId="20577"/>
          <ac:spMkLst>
            <pc:docMk/>
            <pc:sldMk cId="867081478" sldId="373"/>
            <ac:spMk id="48" creationId="{29F112DF-9AC7-739D-A0C4-22AD8B85A810}"/>
          </ac:spMkLst>
        </pc:spChg>
        <pc:picChg chg="del">
          <ac:chgData name="Patrick KWIN" userId="18152b08-0dfd-4a67-8b2f-0904db29b680" providerId="ADAL" clId="{C468C879-A4A5-475C-86F6-E4AACB858F89}" dt="2024-04-03T16:56:36.195" v="1394" actId="478"/>
          <ac:picMkLst>
            <pc:docMk/>
            <pc:sldMk cId="867081478" sldId="373"/>
            <ac:picMk id="5" creationId="{97ACB304-EE22-3465-49D2-8A5CA688A8F8}"/>
          </ac:picMkLst>
        </pc:picChg>
        <pc:picChg chg="del">
          <ac:chgData name="Patrick KWIN" userId="18152b08-0dfd-4a67-8b2f-0904db29b680" providerId="ADAL" clId="{C468C879-A4A5-475C-86F6-E4AACB858F89}" dt="2024-04-03T16:56:36.195" v="1394" actId="478"/>
          <ac:picMkLst>
            <pc:docMk/>
            <pc:sldMk cId="867081478" sldId="373"/>
            <ac:picMk id="10" creationId="{EB90341A-6637-0DC7-C68D-F939FA526C78}"/>
          </ac:picMkLst>
        </pc:picChg>
        <pc:picChg chg="add del mod">
          <ac:chgData name="Patrick KWIN" userId="18152b08-0dfd-4a67-8b2f-0904db29b680" providerId="ADAL" clId="{C468C879-A4A5-475C-86F6-E4AACB858F89}" dt="2024-04-03T16:56:28.823" v="1393" actId="478"/>
          <ac:picMkLst>
            <pc:docMk/>
            <pc:sldMk cId="867081478" sldId="373"/>
            <ac:picMk id="11" creationId="{6EEEEABE-487A-FF92-DB94-8CC2422543FA}"/>
          </ac:picMkLst>
        </pc:picChg>
        <pc:picChg chg="add del mod">
          <ac:chgData name="Patrick KWIN" userId="18152b08-0dfd-4a67-8b2f-0904db29b680" providerId="ADAL" clId="{C468C879-A4A5-475C-86F6-E4AACB858F89}" dt="2024-04-03T16:56:28.823" v="1393" actId="478"/>
          <ac:picMkLst>
            <pc:docMk/>
            <pc:sldMk cId="867081478" sldId="373"/>
            <ac:picMk id="12" creationId="{D014ABFE-ABCF-8245-12CD-B0126F208A6B}"/>
          </ac:picMkLst>
        </pc:picChg>
        <pc:picChg chg="add del mod">
          <ac:chgData name="Patrick KWIN" userId="18152b08-0dfd-4a67-8b2f-0904db29b680" providerId="ADAL" clId="{C468C879-A4A5-475C-86F6-E4AACB858F89}" dt="2024-04-03T16:56:28.823" v="1393" actId="478"/>
          <ac:picMkLst>
            <pc:docMk/>
            <pc:sldMk cId="867081478" sldId="373"/>
            <ac:picMk id="13" creationId="{6F8B38CF-2FCA-3C56-21CB-C5171F4B65F3}"/>
          </ac:picMkLst>
        </pc:picChg>
        <pc:picChg chg="add del mod">
          <ac:chgData name="Patrick KWIN" userId="18152b08-0dfd-4a67-8b2f-0904db29b680" providerId="ADAL" clId="{C468C879-A4A5-475C-86F6-E4AACB858F89}" dt="2024-04-03T16:56:28.823" v="1393" actId="478"/>
          <ac:picMkLst>
            <pc:docMk/>
            <pc:sldMk cId="867081478" sldId="373"/>
            <ac:picMk id="14" creationId="{26B35CFA-350B-11C5-0FBB-9651F8EA0C82}"/>
          </ac:picMkLst>
        </pc:picChg>
        <pc:picChg chg="del">
          <ac:chgData name="Patrick KWIN" userId="18152b08-0dfd-4a67-8b2f-0904db29b680" providerId="ADAL" clId="{C468C879-A4A5-475C-86F6-E4AACB858F89}" dt="2024-04-03T16:56:36.195" v="1394" actId="478"/>
          <ac:picMkLst>
            <pc:docMk/>
            <pc:sldMk cId="867081478" sldId="373"/>
            <ac:picMk id="15" creationId="{672767A9-F33B-2640-F4CC-7A57AA23126B}"/>
          </ac:picMkLst>
        </pc:picChg>
        <pc:picChg chg="add del mod">
          <ac:chgData name="Patrick KWIN" userId="18152b08-0dfd-4a67-8b2f-0904db29b680" providerId="ADAL" clId="{C468C879-A4A5-475C-86F6-E4AACB858F89}" dt="2024-04-03T16:56:28.823" v="1393" actId="478"/>
          <ac:picMkLst>
            <pc:docMk/>
            <pc:sldMk cId="867081478" sldId="373"/>
            <ac:picMk id="16" creationId="{B77F9046-95D4-CDAA-DC77-8349DCCD5445}"/>
          </ac:picMkLst>
        </pc:picChg>
        <pc:picChg chg="add mod">
          <ac:chgData name="Patrick KWIN" userId="18152b08-0dfd-4a67-8b2f-0904db29b680" providerId="ADAL" clId="{C468C879-A4A5-475C-86F6-E4AACB858F89}" dt="2024-04-03T16:58:14.861" v="1536" actId="1076"/>
          <ac:picMkLst>
            <pc:docMk/>
            <pc:sldMk cId="867081478" sldId="373"/>
            <ac:picMk id="19" creationId="{94E1E345-3907-DA89-BDE0-4AACD2A5FB59}"/>
          </ac:picMkLst>
        </pc:picChg>
        <pc:picChg chg="del">
          <ac:chgData name="Patrick KWIN" userId="18152b08-0dfd-4a67-8b2f-0904db29b680" providerId="ADAL" clId="{C468C879-A4A5-475C-86F6-E4AACB858F89}" dt="2024-04-03T16:56:36.195" v="1394" actId="478"/>
          <ac:picMkLst>
            <pc:docMk/>
            <pc:sldMk cId="867081478" sldId="373"/>
            <ac:picMk id="22" creationId="{C1E9EB69-3396-46D9-B3D1-5F8EB37C9AF1}"/>
          </ac:picMkLst>
        </pc:picChg>
        <pc:picChg chg="del">
          <ac:chgData name="Patrick KWIN" userId="18152b08-0dfd-4a67-8b2f-0904db29b680" providerId="ADAL" clId="{C468C879-A4A5-475C-86F6-E4AACB858F89}" dt="2024-04-03T16:56:36.195" v="1394" actId="478"/>
          <ac:picMkLst>
            <pc:docMk/>
            <pc:sldMk cId="867081478" sldId="373"/>
            <ac:picMk id="25" creationId="{34A43C7F-D2AE-9A73-3C91-CB412B36E1EC}"/>
          </ac:picMkLst>
        </pc:picChg>
        <pc:cxnChg chg="del mod">
          <ac:chgData name="Patrick KWIN" userId="18152b08-0dfd-4a67-8b2f-0904db29b680" providerId="ADAL" clId="{C468C879-A4A5-475C-86F6-E4AACB858F89}" dt="2024-04-03T16:56:38.842" v="1395" actId="478"/>
          <ac:cxnSpMkLst>
            <pc:docMk/>
            <pc:sldMk cId="867081478" sldId="373"/>
            <ac:cxnSpMk id="23" creationId="{1CC9F811-787E-9CEF-C5FA-27DF8C9DE5C0}"/>
          </ac:cxnSpMkLst>
        </pc:cxnChg>
        <pc:cxnChg chg="del mod">
          <ac:chgData name="Patrick KWIN" userId="18152b08-0dfd-4a67-8b2f-0904db29b680" providerId="ADAL" clId="{C468C879-A4A5-475C-86F6-E4AACB858F89}" dt="2024-04-03T16:56:41.703" v="1397" actId="478"/>
          <ac:cxnSpMkLst>
            <pc:docMk/>
            <pc:sldMk cId="867081478" sldId="373"/>
            <ac:cxnSpMk id="30" creationId="{7E5B7BC7-8BEB-F6EA-C154-CFD557F374F9}"/>
          </ac:cxnSpMkLst>
        </pc:cxnChg>
        <pc:cxnChg chg="del mod">
          <ac:chgData name="Patrick KWIN" userId="18152b08-0dfd-4a67-8b2f-0904db29b680" providerId="ADAL" clId="{C468C879-A4A5-475C-86F6-E4AACB858F89}" dt="2024-04-03T16:56:40.095" v="1396" actId="478"/>
          <ac:cxnSpMkLst>
            <pc:docMk/>
            <pc:sldMk cId="867081478" sldId="373"/>
            <ac:cxnSpMk id="37" creationId="{FEAC270D-0ACB-F067-4881-EED3D0E06EA9}"/>
          </ac:cxnSpMkLst>
        </pc:cxnChg>
        <pc:cxnChg chg="del mod">
          <ac:chgData name="Patrick KWIN" userId="18152b08-0dfd-4a67-8b2f-0904db29b680" providerId="ADAL" clId="{C468C879-A4A5-475C-86F6-E4AACB858F89}" dt="2024-04-03T16:56:44.090" v="1398" actId="478"/>
          <ac:cxnSpMkLst>
            <pc:docMk/>
            <pc:sldMk cId="867081478" sldId="373"/>
            <ac:cxnSpMk id="40" creationId="{E3F05A52-6F95-6041-84A2-90D34133096A}"/>
          </ac:cxnSpMkLst>
        </pc:cxnChg>
      </pc:sldChg>
    </pc:docChg>
  </pc:docChgLst>
  <pc:docChgLst>
    <pc:chgData name="Patrick KWIN" userId="18152b08-0dfd-4a67-8b2f-0904db29b680" providerId="ADAL" clId="{D2C0A091-F4A2-40BC-8F7D-243D382355D3}"/>
    <pc:docChg chg="undo redo custSel addSld delSld modSld sldOrd">
      <pc:chgData name="Patrick KWIN" userId="18152b08-0dfd-4a67-8b2f-0904db29b680" providerId="ADAL" clId="{D2C0A091-F4A2-40BC-8F7D-243D382355D3}" dt="2024-03-20T18:35:41.702" v="8174" actId="478"/>
      <pc:docMkLst>
        <pc:docMk/>
      </pc:docMkLst>
      <pc:sldChg chg="modSp mod">
        <pc:chgData name="Patrick KWIN" userId="18152b08-0dfd-4a67-8b2f-0904db29b680" providerId="ADAL" clId="{D2C0A091-F4A2-40BC-8F7D-243D382355D3}" dt="2024-03-20T18:12:17.254" v="7919"/>
        <pc:sldMkLst>
          <pc:docMk/>
          <pc:sldMk cId="1821017217" sldId="291"/>
        </pc:sldMkLst>
        <pc:spChg chg="mod">
          <ac:chgData name="Patrick KWIN" userId="18152b08-0dfd-4a67-8b2f-0904db29b680" providerId="ADAL" clId="{D2C0A091-F4A2-40BC-8F7D-243D382355D3}" dt="2024-03-20T18:12:17.254" v="7919"/>
          <ac:spMkLst>
            <pc:docMk/>
            <pc:sldMk cId="1821017217" sldId="291"/>
            <ac:spMk id="43" creationId="{7B72300A-5EB0-4C4F-97C5-009AC52CEC27}"/>
          </ac:spMkLst>
        </pc:spChg>
      </pc:sldChg>
      <pc:sldChg chg="addSp delSp modSp mod">
        <pc:chgData name="Patrick KWIN" userId="18152b08-0dfd-4a67-8b2f-0904db29b680" providerId="ADAL" clId="{D2C0A091-F4A2-40BC-8F7D-243D382355D3}" dt="2024-03-20T11:19:05.733" v="1055" actId="20577"/>
        <pc:sldMkLst>
          <pc:docMk/>
          <pc:sldMk cId="158671653" sldId="338"/>
        </pc:sldMkLst>
        <pc:spChg chg="mod">
          <ac:chgData name="Patrick KWIN" userId="18152b08-0dfd-4a67-8b2f-0904db29b680" providerId="ADAL" clId="{D2C0A091-F4A2-40BC-8F7D-243D382355D3}" dt="2024-03-20T11:19:05.733" v="1055" actId="20577"/>
          <ac:spMkLst>
            <pc:docMk/>
            <pc:sldMk cId="158671653" sldId="338"/>
            <ac:spMk id="4" creationId="{A556AFC5-C072-AEEA-DF10-66AA7B7CB799}"/>
          </ac:spMkLst>
        </pc:spChg>
        <pc:spChg chg="mod">
          <ac:chgData name="Patrick KWIN" userId="18152b08-0dfd-4a67-8b2f-0904db29b680" providerId="ADAL" clId="{D2C0A091-F4A2-40BC-8F7D-243D382355D3}" dt="2024-03-20T11:17:19.319" v="991"/>
          <ac:spMkLst>
            <pc:docMk/>
            <pc:sldMk cId="158671653" sldId="338"/>
            <ac:spMk id="5" creationId="{8DEF1CC1-3AEA-FB9C-61EA-135B74AF1CE3}"/>
          </ac:spMkLst>
        </pc:spChg>
        <pc:picChg chg="del mod">
          <ac:chgData name="Patrick KWIN" userId="18152b08-0dfd-4a67-8b2f-0904db29b680" providerId="ADAL" clId="{D2C0A091-F4A2-40BC-8F7D-243D382355D3}" dt="2024-03-20T11:17:54.967" v="992" actId="478"/>
          <ac:picMkLst>
            <pc:docMk/>
            <pc:sldMk cId="158671653" sldId="338"/>
            <ac:picMk id="8" creationId="{2AE597A9-D5B3-B46C-B5E1-DA77F2F4083A}"/>
          </ac:picMkLst>
        </pc:picChg>
        <pc:picChg chg="add mod">
          <ac:chgData name="Patrick KWIN" userId="18152b08-0dfd-4a67-8b2f-0904db29b680" providerId="ADAL" clId="{D2C0A091-F4A2-40BC-8F7D-243D382355D3}" dt="2024-03-20T11:18:02.820" v="996" actId="1076"/>
          <ac:picMkLst>
            <pc:docMk/>
            <pc:sldMk cId="158671653" sldId="338"/>
            <ac:picMk id="9" creationId="{4F61C1F2-4082-AD7B-5973-2C3D83DFDB23}"/>
          </ac:picMkLst>
        </pc:picChg>
      </pc:sldChg>
      <pc:sldChg chg="addSp delSp modSp add del mod">
        <pc:chgData name="Patrick KWIN" userId="18152b08-0dfd-4a67-8b2f-0904db29b680" providerId="ADAL" clId="{D2C0A091-F4A2-40BC-8F7D-243D382355D3}" dt="2024-03-20T11:35:28.438" v="1787" actId="114"/>
        <pc:sldMkLst>
          <pc:docMk/>
          <pc:sldMk cId="2263364763" sldId="339"/>
        </pc:sldMkLst>
        <pc:spChg chg="mod">
          <ac:chgData name="Patrick KWIN" userId="18152b08-0dfd-4a67-8b2f-0904db29b680" providerId="ADAL" clId="{D2C0A091-F4A2-40BC-8F7D-243D382355D3}" dt="2024-03-20T11:20:59.598" v="1098" actId="20577"/>
          <ac:spMkLst>
            <pc:docMk/>
            <pc:sldMk cId="2263364763" sldId="339"/>
            <ac:spMk id="4" creationId="{A556AFC5-C072-AEEA-DF10-66AA7B7CB799}"/>
          </ac:spMkLst>
        </pc:spChg>
        <pc:spChg chg="mod">
          <ac:chgData name="Patrick KWIN" userId="18152b08-0dfd-4a67-8b2f-0904db29b680" providerId="ADAL" clId="{D2C0A091-F4A2-40BC-8F7D-243D382355D3}" dt="2024-03-20T11:25:32.851" v="1139" actId="1076"/>
          <ac:spMkLst>
            <pc:docMk/>
            <pc:sldMk cId="2263364763" sldId="339"/>
            <ac:spMk id="14" creationId="{234991DD-F3AD-8ECA-055B-A891E1234294}"/>
          </ac:spMkLst>
        </pc:spChg>
        <pc:spChg chg="mod">
          <ac:chgData name="Patrick KWIN" userId="18152b08-0dfd-4a67-8b2f-0904db29b680" providerId="ADAL" clId="{D2C0A091-F4A2-40BC-8F7D-243D382355D3}" dt="2024-03-20T11:33:13.632" v="1636" actId="1076"/>
          <ac:spMkLst>
            <pc:docMk/>
            <pc:sldMk cId="2263364763" sldId="339"/>
            <ac:spMk id="16" creationId="{342684F8-9E3D-5274-14A3-2EF5D296272A}"/>
          </ac:spMkLst>
        </pc:spChg>
        <pc:spChg chg="mod">
          <ac:chgData name="Patrick KWIN" userId="18152b08-0dfd-4a67-8b2f-0904db29b680" providerId="ADAL" clId="{D2C0A091-F4A2-40BC-8F7D-243D382355D3}" dt="2024-03-20T11:35:28.438" v="1787" actId="114"/>
          <ac:spMkLst>
            <pc:docMk/>
            <pc:sldMk cId="2263364763" sldId="339"/>
            <ac:spMk id="17" creationId="{C29EF46B-E63B-5A18-C3B7-53D3E7BDBBF5}"/>
          </ac:spMkLst>
        </pc:spChg>
        <pc:spChg chg="add mod">
          <ac:chgData name="Patrick KWIN" userId="18152b08-0dfd-4a67-8b2f-0904db29b680" providerId="ADAL" clId="{D2C0A091-F4A2-40BC-8F7D-243D382355D3}" dt="2024-03-20T11:33:19.681" v="1638" actId="1076"/>
          <ac:spMkLst>
            <pc:docMk/>
            <pc:sldMk cId="2263364763" sldId="339"/>
            <ac:spMk id="33" creationId="{595B2AD6-EC13-65FC-4E3C-02FD9D3AA1B8}"/>
          </ac:spMkLst>
        </pc:spChg>
        <pc:spChg chg="add mod">
          <ac:chgData name="Patrick KWIN" userId="18152b08-0dfd-4a67-8b2f-0904db29b680" providerId="ADAL" clId="{D2C0A091-F4A2-40BC-8F7D-243D382355D3}" dt="2024-03-20T11:33:06.574" v="1634" actId="1076"/>
          <ac:spMkLst>
            <pc:docMk/>
            <pc:sldMk cId="2263364763" sldId="339"/>
            <ac:spMk id="34" creationId="{6617D0EC-2BB0-300A-F4CB-0BB10943FAE3}"/>
          </ac:spMkLst>
        </pc:spChg>
        <pc:picChg chg="add mod">
          <ac:chgData name="Patrick KWIN" userId="18152b08-0dfd-4a67-8b2f-0904db29b680" providerId="ADAL" clId="{D2C0A091-F4A2-40BC-8F7D-243D382355D3}" dt="2024-03-20T11:32:51.954" v="1630" actId="1076"/>
          <ac:picMkLst>
            <pc:docMk/>
            <pc:sldMk cId="2263364763" sldId="339"/>
            <ac:picMk id="7" creationId="{E3B9841F-186E-01B0-F6E8-117D9BD599A5}"/>
          </ac:picMkLst>
        </pc:picChg>
        <pc:picChg chg="del">
          <ac:chgData name="Patrick KWIN" userId="18152b08-0dfd-4a67-8b2f-0904db29b680" providerId="ADAL" clId="{D2C0A091-F4A2-40BC-8F7D-243D382355D3}" dt="2024-03-20T11:21:07.568" v="1099" actId="478"/>
          <ac:picMkLst>
            <pc:docMk/>
            <pc:sldMk cId="2263364763" sldId="339"/>
            <ac:picMk id="8" creationId="{BC56912D-5F40-96B5-0F06-624A8BD23452}"/>
          </ac:picMkLst>
        </pc:picChg>
        <pc:picChg chg="del">
          <ac:chgData name="Patrick KWIN" userId="18152b08-0dfd-4a67-8b2f-0904db29b680" providerId="ADAL" clId="{D2C0A091-F4A2-40BC-8F7D-243D382355D3}" dt="2024-03-20T11:21:08.427" v="1100" actId="478"/>
          <ac:picMkLst>
            <pc:docMk/>
            <pc:sldMk cId="2263364763" sldId="339"/>
            <ac:picMk id="10" creationId="{449C14CD-A603-7619-9AC6-62044614E5B1}"/>
          </ac:picMkLst>
        </pc:picChg>
        <pc:picChg chg="add mod">
          <ac:chgData name="Patrick KWIN" userId="18152b08-0dfd-4a67-8b2f-0904db29b680" providerId="ADAL" clId="{D2C0A091-F4A2-40BC-8F7D-243D382355D3}" dt="2024-03-20T11:32:55.762" v="1631" actId="1076"/>
          <ac:picMkLst>
            <pc:docMk/>
            <pc:sldMk cId="2263364763" sldId="339"/>
            <ac:picMk id="11" creationId="{ADF8C2A0-53AB-311D-DDA8-696FF0F41679}"/>
          </ac:picMkLst>
        </pc:picChg>
        <pc:picChg chg="add del mod">
          <ac:chgData name="Patrick KWIN" userId="18152b08-0dfd-4a67-8b2f-0904db29b680" providerId="ADAL" clId="{D2C0A091-F4A2-40BC-8F7D-243D382355D3}" dt="2024-03-20T11:30:54.771" v="1487" actId="478"/>
          <ac:picMkLst>
            <pc:docMk/>
            <pc:sldMk cId="2263364763" sldId="339"/>
            <ac:picMk id="15" creationId="{E182D7CD-DDFD-7F94-E02F-9D0DB4B9414D}"/>
          </ac:picMkLst>
        </pc:picChg>
        <pc:picChg chg="add mod">
          <ac:chgData name="Patrick KWIN" userId="18152b08-0dfd-4a67-8b2f-0904db29b680" providerId="ADAL" clId="{D2C0A091-F4A2-40BC-8F7D-243D382355D3}" dt="2024-03-20T11:33:22.831" v="1639" actId="1076"/>
          <ac:picMkLst>
            <pc:docMk/>
            <pc:sldMk cId="2263364763" sldId="339"/>
            <ac:picMk id="19" creationId="{78B6BD62-BD3C-A8C9-27CD-F0A1657C3D88}"/>
          </ac:picMkLst>
        </pc:picChg>
        <pc:picChg chg="add mod">
          <ac:chgData name="Patrick KWIN" userId="18152b08-0dfd-4a67-8b2f-0904db29b680" providerId="ADAL" clId="{D2C0A091-F4A2-40BC-8F7D-243D382355D3}" dt="2024-03-20T11:33:10.355" v="1635" actId="1076"/>
          <ac:picMkLst>
            <pc:docMk/>
            <pc:sldMk cId="2263364763" sldId="339"/>
            <ac:picMk id="36" creationId="{394FD7D3-E420-CB8F-7387-3ABAC07F3B8A}"/>
          </ac:picMkLst>
        </pc:picChg>
        <pc:cxnChg chg="mod">
          <ac:chgData name="Patrick KWIN" userId="18152b08-0dfd-4a67-8b2f-0904db29b680" providerId="ADAL" clId="{D2C0A091-F4A2-40BC-8F7D-243D382355D3}" dt="2024-03-20T11:32:55.762" v="1631" actId="1076"/>
          <ac:cxnSpMkLst>
            <pc:docMk/>
            <pc:sldMk cId="2263364763" sldId="339"/>
            <ac:cxnSpMk id="13" creationId="{D31B869E-2E9D-5D0B-5080-7A895A38EB94}"/>
          </ac:cxnSpMkLst>
        </pc:cxnChg>
        <pc:cxnChg chg="add mod">
          <ac:chgData name="Patrick KWIN" userId="18152b08-0dfd-4a67-8b2f-0904db29b680" providerId="ADAL" clId="{D2C0A091-F4A2-40BC-8F7D-243D382355D3}" dt="2024-03-20T11:33:10.355" v="1635" actId="1076"/>
          <ac:cxnSpMkLst>
            <pc:docMk/>
            <pc:sldMk cId="2263364763" sldId="339"/>
            <ac:cxnSpMk id="26" creationId="{6AB10BEF-7D5E-17ED-EAA1-CE480E1B2293}"/>
          </ac:cxnSpMkLst>
        </pc:cxnChg>
        <pc:cxnChg chg="add mod">
          <ac:chgData name="Patrick KWIN" userId="18152b08-0dfd-4a67-8b2f-0904db29b680" providerId="ADAL" clId="{D2C0A091-F4A2-40BC-8F7D-243D382355D3}" dt="2024-03-20T11:33:22.831" v="1639" actId="1076"/>
          <ac:cxnSpMkLst>
            <pc:docMk/>
            <pc:sldMk cId="2263364763" sldId="339"/>
            <ac:cxnSpMk id="30" creationId="{8E3364E3-E551-9AB2-255F-5E9176B243FB}"/>
          </ac:cxnSpMkLst>
        </pc:cxnChg>
      </pc:sldChg>
      <pc:sldChg chg="addSp delSp modSp add del mod">
        <pc:chgData name="Patrick KWIN" userId="18152b08-0dfd-4a67-8b2f-0904db29b680" providerId="ADAL" clId="{D2C0A091-F4A2-40BC-8F7D-243D382355D3}" dt="2024-03-20T11:56:17.334" v="2238" actId="14100"/>
        <pc:sldMkLst>
          <pc:docMk/>
          <pc:sldMk cId="2373427193" sldId="358"/>
        </pc:sldMkLst>
        <pc:spChg chg="mod">
          <ac:chgData name="Patrick KWIN" userId="18152b08-0dfd-4a67-8b2f-0904db29b680" providerId="ADAL" clId="{D2C0A091-F4A2-40BC-8F7D-243D382355D3}" dt="2024-03-20T11:44:01.825" v="1840" actId="20577"/>
          <ac:spMkLst>
            <pc:docMk/>
            <pc:sldMk cId="2373427193" sldId="358"/>
            <ac:spMk id="4" creationId="{A556AFC5-C072-AEEA-DF10-66AA7B7CB799}"/>
          </ac:spMkLst>
        </pc:spChg>
        <pc:spChg chg="del">
          <ac:chgData name="Patrick KWIN" userId="18152b08-0dfd-4a67-8b2f-0904db29b680" providerId="ADAL" clId="{D2C0A091-F4A2-40BC-8F7D-243D382355D3}" dt="2024-03-20T11:46:15.631" v="1874" actId="478"/>
          <ac:spMkLst>
            <pc:docMk/>
            <pc:sldMk cId="2373427193" sldId="358"/>
            <ac:spMk id="5" creationId="{8DEF1CC1-3AEA-FB9C-61EA-135B74AF1CE3}"/>
          </ac:spMkLst>
        </pc:spChg>
        <pc:spChg chg="add mod">
          <ac:chgData name="Patrick KWIN" userId="18152b08-0dfd-4a67-8b2f-0904db29b680" providerId="ADAL" clId="{D2C0A091-F4A2-40BC-8F7D-243D382355D3}" dt="2024-03-20T11:56:17.334" v="2238" actId="14100"/>
          <ac:spMkLst>
            <pc:docMk/>
            <pc:sldMk cId="2373427193" sldId="358"/>
            <ac:spMk id="8" creationId="{73ED3B70-CC98-ECE2-8B83-E680A4B2CC39}"/>
          </ac:spMkLst>
        </pc:spChg>
        <pc:spChg chg="add del mod">
          <ac:chgData name="Patrick KWIN" userId="18152b08-0dfd-4a67-8b2f-0904db29b680" providerId="ADAL" clId="{D2C0A091-F4A2-40BC-8F7D-243D382355D3}" dt="2024-03-20T11:46:18.027" v="1875" actId="478"/>
          <ac:spMkLst>
            <pc:docMk/>
            <pc:sldMk cId="2373427193" sldId="358"/>
            <ac:spMk id="10" creationId="{58178FB4-DF99-A42D-D363-AE0997D2D03B}"/>
          </ac:spMkLst>
        </pc:spChg>
        <pc:spChg chg="add mod">
          <ac:chgData name="Patrick KWIN" userId="18152b08-0dfd-4a67-8b2f-0904db29b680" providerId="ADAL" clId="{D2C0A091-F4A2-40BC-8F7D-243D382355D3}" dt="2024-03-20T11:48:56.611" v="1893" actId="20577"/>
          <ac:spMkLst>
            <pc:docMk/>
            <pc:sldMk cId="2373427193" sldId="358"/>
            <ac:spMk id="18" creationId="{477C85E9-1839-9F78-D423-10E39AB6C0E3}"/>
          </ac:spMkLst>
        </pc:spChg>
        <pc:spChg chg="add mod">
          <ac:chgData name="Patrick KWIN" userId="18152b08-0dfd-4a67-8b2f-0904db29b680" providerId="ADAL" clId="{D2C0A091-F4A2-40BC-8F7D-243D382355D3}" dt="2024-03-20T11:49:44.673" v="1907" actId="20577"/>
          <ac:spMkLst>
            <pc:docMk/>
            <pc:sldMk cId="2373427193" sldId="358"/>
            <ac:spMk id="26" creationId="{95661085-9110-C24D-5D88-AA346DD73E96}"/>
          </ac:spMkLst>
        </pc:spChg>
        <pc:spChg chg="add mod">
          <ac:chgData name="Patrick KWIN" userId="18152b08-0dfd-4a67-8b2f-0904db29b680" providerId="ADAL" clId="{D2C0A091-F4A2-40BC-8F7D-243D382355D3}" dt="2024-03-20T11:49:40.225" v="1906" actId="20577"/>
          <ac:spMkLst>
            <pc:docMk/>
            <pc:sldMk cId="2373427193" sldId="358"/>
            <ac:spMk id="27" creationId="{B0F44FA8-A7F5-10A9-1854-52C62D7DA2F4}"/>
          </ac:spMkLst>
        </pc:spChg>
        <pc:spChg chg="add mod">
          <ac:chgData name="Patrick KWIN" userId="18152b08-0dfd-4a67-8b2f-0904db29b680" providerId="ADAL" clId="{D2C0A091-F4A2-40BC-8F7D-243D382355D3}" dt="2024-03-20T11:54:41.217" v="2236" actId="114"/>
          <ac:spMkLst>
            <pc:docMk/>
            <pc:sldMk cId="2373427193" sldId="358"/>
            <ac:spMk id="28" creationId="{5843C49B-780B-677D-41AD-157AD03ECD69}"/>
          </ac:spMkLst>
        </pc:spChg>
        <pc:picChg chg="add del mod">
          <ac:chgData name="Patrick KWIN" userId="18152b08-0dfd-4a67-8b2f-0904db29b680" providerId="ADAL" clId="{D2C0A091-F4A2-40BC-8F7D-243D382355D3}" dt="2024-03-20T11:46:40.560" v="1877" actId="478"/>
          <ac:picMkLst>
            <pc:docMk/>
            <pc:sldMk cId="2373427193" sldId="358"/>
            <ac:picMk id="7" creationId="{F21BCEA9-D5DC-EF52-3ECF-DCAD8AE790AE}"/>
          </ac:picMkLst>
        </pc:picChg>
        <pc:picChg chg="add mod">
          <ac:chgData name="Patrick KWIN" userId="18152b08-0dfd-4a67-8b2f-0904db29b680" providerId="ADAL" clId="{D2C0A091-F4A2-40BC-8F7D-243D382355D3}" dt="2024-03-20T11:46:51.938" v="1881" actId="1076"/>
          <ac:picMkLst>
            <pc:docMk/>
            <pc:sldMk cId="2373427193" sldId="358"/>
            <ac:picMk id="12" creationId="{1E659DF9-85EC-1A29-1A7F-A886A584FC30}"/>
          </ac:picMkLst>
        </pc:picChg>
        <pc:picChg chg="add mod">
          <ac:chgData name="Patrick KWIN" userId="18152b08-0dfd-4a67-8b2f-0904db29b680" providerId="ADAL" clId="{D2C0A091-F4A2-40BC-8F7D-243D382355D3}" dt="2024-03-20T11:48:33.545" v="1890" actId="1076"/>
          <ac:picMkLst>
            <pc:docMk/>
            <pc:sldMk cId="2373427193" sldId="358"/>
            <ac:picMk id="14" creationId="{1794015D-399F-0B2F-FC8B-30460CD6BAF4}"/>
          </ac:picMkLst>
        </pc:picChg>
        <pc:picChg chg="add mod">
          <ac:chgData name="Patrick KWIN" userId="18152b08-0dfd-4a67-8b2f-0904db29b680" providerId="ADAL" clId="{D2C0A091-F4A2-40BC-8F7D-243D382355D3}" dt="2024-03-20T11:48:26.542" v="1889" actId="1076"/>
          <ac:picMkLst>
            <pc:docMk/>
            <pc:sldMk cId="2373427193" sldId="358"/>
            <ac:picMk id="16" creationId="{39551B30-8EE6-11D2-CEE3-1ED928CC1418}"/>
          </ac:picMkLst>
        </pc:picChg>
        <pc:cxnChg chg="add mod">
          <ac:chgData name="Patrick KWIN" userId="18152b08-0dfd-4a67-8b2f-0904db29b680" providerId="ADAL" clId="{D2C0A091-F4A2-40BC-8F7D-243D382355D3}" dt="2024-03-20T11:49:06.778" v="1896" actId="14100"/>
          <ac:cxnSpMkLst>
            <pc:docMk/>
            <pc:sldMk cId="2373427193" sldId="358"/>
            <ac:cxnSpMk id="17" creationId="{07F0E053-50D2-ABD1-EEDD-7ED6D0D0F5E3}"/>
          </ac:cxnSpMkLst>
        </pc:cxnChg>
        <pc:cxnChg chg="add mod">
          <ac:chgData name="Patrick KWIN" userId="18152b08-0dfd-4a67-8b2f-0904db29b680" providerId="ADAL" clId="{D2C0A091-F4A2-40BC-8F7D-243D382355D3}" dt="2024-03-20T11:49:23.760" v="1901" actId="14100"/>
          <ac:cxnSpMkLst>
            <pc:docMk/>
            <pc:sldMk cId="2373427193" sldId="358"/>
            <ac:cxnSpMk id="22" creationId="{37A77113-05C6-2E5C-85F9-E5FD883076BD}"/>
          </ac:cxnSpMkLst>
        </pc:cxnChg>
      </pc:sldChg>
      <pc:sldChg chg="add del">
        <pc:chgData name="Patrick KWIN" userId="18152b08-0dfd-4a67-8b2f-0904db29b680" providerId="ADAL" clId="{D2C0A091-F4A2-40BC-8F7D-243D382355D3}" dt="2024-03-20T18:26:06.664" v="8133" actId="47"/>
        <pc:sldMkLst>
          <pc:docMk/>
          <pc:sldMk cId="3513306571" sldId="359"/>
        </pc:sldMkLst>
      </pc:sldChg>
      <pc:sldChg chg="modSp add mod ord">
        <pc:chgData name="Patrick KWIN" userId="18152b08-0dfd-4a67-8b2f-0904db29b680" providerId="ADAL" clId="{D2C0A091-F4A2-40BC-8F7D-243D382355D3}" dt="2024-03-20T18:12:11.039" v="7918"/>
        <pc:sldMkLst>
          <pc:docMk/>
          <pc:sldMk cId="2903268647" sldId="360"/>
        </pc:sldMkLst>
        <pc:spChg chg="mod">
          <ac:chgData name="Patrick KWIN" userId="18152b08-0dfd-4a67-8b2f-0904db29b680" providerId="ADAL" clId="{D2C0A091-F4A2-40BC-8F7D-243D382355D3}" dt="2024-03-20T18:12:11.039" v="7918"/>
          <ac:spMkLst>
            <pc:docMk/>
            <pc:sldMk cId="2903268647" sldId="360"/>
            <ac:spMk id="43" creationId="{7B72300A-5EB0-4C4F-97C5-009AC52CEC27}"/>
          </ac:spMkLst>
        </pc:spChg>
      </pc:sldChg>
      <pc:sldChg chg="modSp add mod ord">
        <pc:chgData name="Patrick KWIN" userId="18152b08-0dfd-4a67-8b2f-0904db29b680" providerId="ADAL" clId="{D2C0A091-F4A2-40BC-8F7D-243D382355D3}" dt="2024-03-20T18:12:04.968" v="7917"/>
        <pc:sldMkLst>
          <pc:docMk/>
          <pc:sldMk cId="1857329128" sldId="361"/>
        </pc:sldMkLst>
        <pc:spChg chg="mod">
          <ac:chgData name="Patrick KWIN" userId="18152b08-0dfd-4a67-8b2f-0904db29b680" providerId="ADAL" clId="{D2C0A091-F4A2-40BC-8F7D-243D382355D3}" dt="2024-03-20T18:12:04.968" v="7917"/>
          <ac:spMkLst>
            <pc:docMk/>
            <pc:sldMk cId="1857329128" sldId="361"/>
            <ac:spMk id="43" creationId="{7B72300A-5EB0-4C4F-97C5-009AC52CEC27}"/>
          </ac:spMkLst>
        </pc:spChg>
      </pc:sldChg>
      <pc:sldChg chg="addSp delSp modSp add mod">
        <pc:chgData name="Patrick KWIN" userId="18152b08-0dfd-4a67-8b2f-0904db29b680" providerId="ADAL" clId="{D2C0A091-F4A2-40BC-8F7D-243D382355D3}" dt="2024-03-20T12:22:08.729" v="3292" actId="1076"/>
        <pc:sldMkLst>
          <pc:docMk/>
          <pc:sldMk cId="2290488377" sldId="362"/>
        </pc:sldMkLst>
        <pc:spChg chg="mod">
          <ac:chgData name="Patrick KWIN" userId="18152b08-0dfd-4a67-8b2f-0904db29b680" providerId="ADAL" clId="{D2C0A091-F4A2-40BC-8F7D-243D382355D3}" dt="2024-03-20T12:03:43.129" v="2310" actId="20577"/>
          <ac:spMkLst>
            <pc:docMk/>
            <pc:sldMk cId="2290488377" sldId="362"/>
            <ac:spMk id="8" creationId="{73ED3B70-CC98-ECE2-8B83-E680A4B2CC39}"/>
          </ac:spMkLst>
        </pc:spChg>
        <pc:spChg chg="mod">
          <ac:chgData name="Patrick KWIN" userId="18152b08-0dfd-4a67-8b2f-0904db29b680" providerId="ADAL" clId="{D2C0A091-F4A2-40BC-8F7D-243D382355D3}" dt="2024-03-20T12:21:47.170" v="3286" actId="1076"/>
          <ac:spMkLst>
            <pc:docMk/>
            <pc:sldMk cId="2290488377" sldId="362"/>
            <ac:spMk id="18" creationId="{477C85E9-1839-9F78-D423-10E39AB6C0E3}"/>
          </ac:spMkLst>
        </pc:spChg>
        <pc:spChg chg="del mod">
          <ac:chgData name="Patrick KWIN" userId="18152b08-0dfd-4a67-8b2f-0904db29b680" providerId="ADAL" clId="{D2C0A091-F4A2-40BC-8F7D-243D382355D3}" dt="2024-03-20T12:18:33.203" v="3080" actId="478"/>
          <ac:spMkLst>
            <pc:docMk/>
            <pc:sldMk cId="2290488377" sldId="362"/>
            <ac:spMk id="26" creationId="{95661085-9110-C24D-5D88-AA346DD73E96}"/>
          </ac:spMkLst>
        </pc:spChg>
        <pc:spChg chg="mod">
          <ac:chgData name="Patrick KWIN" userId="18152b08-0dfd-4a67-8b2f-0904db29b680" providerId="ADAL" clId="{D2C0A091-F4A2-40BC-8F7D-243D382355D3}" dt="2024-03-20T12:22:04.472" v="3291" actId="1076"/>
          <ac:spMkLst>
            <pc:docMk/>
            <pc:sldMk cId="2290488377" sldId="362"/>
            <ac:spMk id="27" creationId="{B0F44FA8-A7F5-10A9-1854-52C62D7DA2F4}"/>
          </ac:spMkLst>
        </pc:spChg>
        <pc:spChg chg="mod">
          <ac:chgData name="Patrick KWIN" userId="18152b08-0dfd-4a67-8b2f-0904db29b680" providerId="ADAL" clId="{D2C0A091-F4A2-40BC-8F7D-243D382355D3}" dt="2024-03-20T12:21:36.363" v="3284" actId="14100"/>
          <ac:spMkLst>
            <pc:docMk/>
            <pc:sldMk cId="2290488377" sldId="362"/>
            <ac:spMk id="28" creationId="{5843C49B-780B-677D-41AD-157AD03ECD69}"/>
          </ac:spMkLst>
        </pc:spChg>
        <pc:spChg chg="add mod">
          <ac:chgData name="Patrick KWIN" userId="18152b08-0dfd-4a67-8b2f-0904db29b680" providerId="ADAL" clId="{D2C0A091-F4A2-40BC-8F7D-243D382355D3}" dt="2024-03-20T12:22:08.729" v="3292" actId="1076"/>
          <ac:spMkLst>
            <pc:docMk/>
            <pc:sldMk cId="2290488377" sldId="362"/>
            <ac:spMk id="44" creationId="{14F38E4E-C0B9-94F5-8E80-0C0C9644CA6F}"/>
          </ac:spMkLst>
        </pc:spChg>
        <pc:spChg chg="add mod">
          <ac:chgData name="Patrick KWIN" userId="18152b08-0dfd-4a67-8b2f-0904db29b680" providerId="ADAL" clId="{D2C0A091-F4A2-40BC-8F7D-243D382355D3}" dt="2024-03-20T12:21:55.554" v="3288" actId="1076"/>
          <ac:spMkLst>
            <pc:docMk/>
            <pc:sldMk cId="2290488377" sldId="362"/>
            <ac:spMk id="45" creationId="{0FFC7591-4883-7A9B-1F21-CF15A481FE87}"/>
          </ac:spMkLst>
        </pc:spChg>
        <pc:picChg chg="add mod">
          <ac:chgData name="Patrick KWIN" userId="18152b08-0dfd-4a67-8b2f-0904db29b680" providerId="ADAL" clId="{D2C0A091-F4A2-40BC-8F7D-243D382355D3}" dt="2024-03-20T12:21:49.632" v="3287" actId="1076"/>
          <ac:picMkLst>
            <pc:docMk/>
            <pc:sldMk cId="2290488377" sldId="362"/>
            <ac:picMk id="5" creationId="{2E15AB1A-324A-10F5-2BA5-FB8BCA04E2F0}"/>
          </ac:picMkLst>
        </pc:picChg>
        <pc:picChg chg="add del mod">
          <ac:chgData name="Patrick KWIN" userId="18152b08-0dfd-4a67-8b2f-0904db29b680" providerId="ADAL" clId="{D2C0A091-F4A2-40BC-8F7D-243D382355D3}" dt="2024-03-20T12:14:00.902" v="3032" actId="478"/>
          <ac:picMkLst>
            <pc:docMk/>
            <pc:sldMk cId="2290488377" sldId="362"/>
            <ac:picMk id="9" creationId="{EB7F065B-2F8E-B952-9A0F-79E1C23FE443}"/>
          </ac:picMkLst>
        </pc:picChg>
        <pc:picChg chg="add mod">
          <ac:chgData name="Patrick KWIN" userId="18152b08-0dfd-4a67-8b2f-0904db29b680" providerId="ADAL" clId="{D2C0A091-F4A2-40BC-8F7D-243D382355D3}" dt="2024-03-20T12:21:58.404" v="3289" actId="1076"/>
          <ac:picMkLst>
            <pc:docMk/>
            <pc:sldMk cId="2290488377" sldId="362"/>
            <ac:picMk id="11" creationId="{913ACB2B-5605-C9F7-ED8A-9423BE6B30DF}"/>
          </ac:picMkLst>
        </pc:picChg>
        <pc:picChg chg="del">
          <ac:chgData name="Patrick KWIN" userId="18152b08-0dfd-4a67-8b2f-0904db29b680" providerId="ADAL" clId="{D2C0A091-F4A2-40BC-8F7D-243D382355D3}" dt="2024-03-20T12:07:54.705" v="2707" actId="478"/>
          <ac:picMkLst>
            <pc:docMk/>
            <pc:sldMk cId="2290488377" sldId="362"/>
            <ac:picMk id="12" creationId="{1E659DF9-85EC-1A29-1A7F-A886A584FC30}"/>
          </ac:picMkLst>
        </pc:picChg>
        <pc:picChg chg="del">
          <ac:chgData name="Patrick KWIN" userId="18152b08-0dfd-4a67-8b2f-0904db29b680" providerId="ADAL" clId="{D2C0A091-F4A2-40BC-8F7D-243D382355D3}" dt="2024-03-20T12:09:19.325" v="2809" actId="478"/>
          <ac:picMkLst>
            <pc:docMk/>
            <pc:sldMk cId="2290488377" sldId="362"/>
            <ac:picMk id="14" creationId="{1794015D-399F-0B2F-FC8B-30460CD6BAF4}"/>
          </ac:picMkLst>
        </pc:picChg>
        <pc:picChg chg="add mod">
          <ac:chgData name="Patrick KWIN" userId="18152b08-0dfd-4a67-8b2f-0904db29b680" providerId="ADAL" clId="{D2C0A091-F4A2-40BC-8F7D-243D382355D3}" dt="2024-03-20T12:21:42.968" v="3285" actId="1076"/>
          <ac:picMkLst>
            <pc:docMk/>
            <pc:sldMk cId="2290488377" sldId="362"/>
            <ac:picMk id="15" creationId="{B3CF4708-593C-932F-EFD9-6719998F5534}"/>
          </ac:picMkLst>
        </pc:picChg>
        <pc:picChg chg="del">
          <ac:chgData name="Patrick KWIN" userId="18152b08-0dfd-4a67-8b2f-0904db29b680" providerId="ADAL" clId="{D2C0A091-F4A2-40BC-8F7D-243D382355D3}" dt="2024-03-20T12:15:00.013" v="3036" actId="478"/>
          <ac:picMkLst>
            <pc:docMk/>
            <pc:sldMk cId="2290488377" sldId="362"/>
            <ac:picMk id="16" creationId="{39551B30-8EE6-11D2-CEE3-1ED928CC1418}"/>
          </ac:picMkLst>
        </pc:picChg>
        <pc:picChg chg="add mod">
          <ac:chgData name="Patrick KWIN" userId="18152b08-0dfd-4a67-8b2f-0904db29b680" providerId="ADAL" clId="{D2C0A091-F4A2-40BC-8F7D-243D382355D3}" dt="2024-03-20T12:22:01.139" v="3290" actId="1076"/>
          <ac:picMkLst>
            <pc:docMk/>
            <pc:sldMk cId="2290488377" sldId="362"/>
            <ac:picMk id="21" creationId="{FC878DBA-C058-019A-A8AE-EB8C5F8A3BD4}"/>
          </ac:picMkLst>
        </pc:picChg>
        <pc:cxnChg chg="mod">
          <ac:chgData name="Patrick KWIN" userId="18152b08-0dfd-4a67-8b2f-0904db29b680" providerId="ADAL" clId="{D2C0A091-F4A2-40BC-8F7D-243D382355D3}" dt="2024-03-20T12:21:49.632" v="3287" actId="1076"/>
          <ac:cxnSpMkLst>
            <pc:docMk/>
            <pc:sldMk cId="2290488377" sldId="362"/>
            <ac:cxnSpMk id="17" creationId="{07F0E053-50D2-ABD1-EEDD-7ED6D0D0F5E3}"/>
          </ac:cxnSpMkLst>
        </pc:cxnChg>
        <pc:cxnChg chg="mod">
          <ac:chgData name="Patrick KWIN" userId="18152b08-0dfd-4a67-8b2f-0904db29b680" providerId="ADAL" clId="{D2C0A091-F4A2-40BC-8F7D-243D382355D3}" dt="2024-03-20T12:22:01.139" v="3290" actId="1076"/>
          <ac:cxnSpMkLst>
            <pc:docMk/>
            <pc:sldMk cId="2290488377" sldId="362"/>
            <ac:cxnSpMk id="22" creationId="{37A77113-05C6-2E5C-85F9-E5FD883076BD}"/>
          </ac:cxnSpMkLst>
        </pc:cxnChg>
        <pc:cxnChg chg="add mod">
          <ac:chgData name="Patrick KWIN" userId="18152b08-0dfd-4a67-8b2f-0904db29b680" providerId="ADAL" clId="{D2C0A091-F4A2-40BC-8F7D-243D382355D3}" dt="2024-03-20T12:21:58.404" v="3289" actId="1076"/>
          <ac:cxnSpMkLst>
            <pc:docMk/>
            <pc:sldMk cId="2290488377" sldId="362"/>
            <ac:cxnSpMk id="30" creationId="{7E5B7BC7-8BEB-F6EA-C154-CFD557F374F9}"/>
          </ac:cxnSpMkLst>
        </pc:cxnChg>
      </pc:sldChg>
      <pc:sldChg chg="add del ord">
        <pc:chgData name="Patrick KWIN" userId="18152b08-0dfd-4a67-8b2f-0904db29b680" providerId="ADAL" clId="{D2C0A091-F4A2-40BC-8F7D-243D382355D3}" dt="2024-03-20T11:57:04.189" v="2244" actId="47"/>
        <pc:sldMkLst>
          <pc:docMk/>
          <pc:sldMk cId="2309112306" sldId="362"/>
        </pc:sldMkLst>
      </pc:sldChg>
      <pc:sldChg chg="modSp add mod ord">
        <pc:chgData name="Patrick KWIN" userId="18152b08-0dfd-4a67-8b2f-0904db29b680" providerId="ADAL" clId="{D2C0A091-F4A2-40BC-8F7D-243D382355D3}" dt="2024-03-20T18:11:58.293" v="7916"/>
        <pc:sldMkLst>
          <pc:docMk/>
          <pc:sldMk cId="4160624868" sldId="363"/>
        </pc:sldMkLst>
        <pc:spChg chg="mod">
          <ac:chgData name="Patrick KWIN" userId="18152b08-0dfd-4a67-8b2f-0904db29b680" providerId="ADAL" clId="{D2C0A091-F4A2-40BC-8F7D-243D382355D3}" dt="2024-03-20T18:11:58.293" v="7916"/>
          <ac:spMkLst>
            <pc:docMk/>
            <pc:sldMk cId="4160624868" sldId="363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D2C0A091-F4A2-40BC-8F7D-243D382355D3}" dt="2024-03-20T14:13:06.828" v="4524" actId="20577"/>
        <pc:sldMkLst>
          <pc:docMk/>
          <pc:sldMk cId="2594888115" sldId="364"/>
        </pc:sldMkLst>
        <pc:spChg chg="mod">
          <ac:chgData name="Patrick KWIN" userId="18152b08-0dfd-4a67-8b2f-0904db29b680" providerId="ADAL" clId="{D2C0A091-F4A2-40BC-8F7D-243D382355D3}" dt="2024-03-20T14:13:06.828" v="4524" actId="20577"/>
          <ac:spMkLst>
            <pc:docMk/>
            <pc:sldMk cId="2594888115" sldId="364"/>
            <ac:spMk id="4" creationId="{A556AFC5-C072-AEEA-DF10-66AA7B7CB799}"/>
          </ac:spMkLst>
        </pc:spChg>
        <pc:spChg chg="del">
          <ac:chgData name="Patrick KWIN" userId="18152b08-0dfd-4a67-8b2f-0904db29b680" providerId="ADAL" clId="{D2C0A091-F4A2-40BC-8F7D-243D382355D3}" dt="2024-03-20T12:25:25.163" v="3355" actId="478"/>
          <ac:spMkLst>
            <pc:docMk/>
            <pc:sldMk cId="2594888115" sldId="364"/>
            <ac:spMk id="8" creationId="{73ED3B70-CC98-ECE2-8B83-E680A4B2CC39}"/>
          </ac:spMkLst>
        </pc:spChg>
        <pc:spChg chg="mod">
          <ac:chgData name="Patrick KWIN" userId="18152b08-0dfd-4a67-8b2f-0904db29b680" providerId="ADAL" clId="{D2C0A091-F4A2-40BC-8F7D-243D382355D3}" dt="2024-03-20T12:41:09.566" v="4132" actId="1076"/>
          <ac:spMkLst>
            <pc:docMk/>
            <pc:sldMk cId="2594888115" sldId="364"/>
            <ac:spMk id="18" creationId="{477C85E9-1839-9F78-D423-10E39AB6C0E3}"/>
          </ac:spMkLst>
        </pc:spChg>
        <pc:spChg chg="mod">
          <ac:chgData name="Patrick KWIN" userId="18152b08-0dfd-4a67-8b2f-0904db29b680" providerId="ADAL" clId="{D2C0A091-F4A2-40BC-8F7D-243D382355D3}" dt="2024-03-20T12:41:29.256" v="4138" actId="1076"/>
          <ac:spMkLst>
            <pc:docMk/>
            <pc:sldMk cId="2594888115" sldId="364"/>
            <ac:spMk id="27" creationId="{B0F44FA8-A7F5-10A9-1854-52C62D7DA2F4}"/>
          </ac:spMkLst>
        </pc:spChg>
        <pc:spChg chg="mod">
          <ac:chgData name="Patrick KWIN" userId="18152b08-0dfd-4a67-8b2f-0904db29b680" providerId="ADAL" clId="{D2C0A091-F4A2-40BC-8F7D-243D382355D3}" dt="2024-03-20T13:53:20.383" v="4477" actId="114"/>
          <ac:spMkLst>
            <pc:docMk/>
            <pc:sldMk cId="2594888115" sldId="364"/>
            <ac:spMk id="28" creationId="{5843C49B-780B-677D-41AD-157AD03ECD69}"/>
          </ac:spMkLst>
        </pc:spChg>
        <pc:spChg chg="mod">
          <ac:chgData name="Patrick KWIN" userId="18152b08-0dfd-4a67-8b2f-0904db29b680" providerId="ADAL" clId="{D2C0A091-F4A2-40BC-8F7D-243D382355D3}" dt="2024-03-20T12:27:29.864" v="3617" actId="1076"/>
          <ac:spMkLst>
            <pc:docMk/>
            <pc:sldMk cId="2594888115" sldId="364"/>
            <ac:spMk id="44" creationId="{14F38E4E-C0B9-94F5-8E80-0C0C9644CA6F}"/>
          </ac:spMkLst>
        </pc:spChg>
        <pc:spChg chg="mod">
          <ac:chgData name="Patrick KWIN" userId="18152b08-0dfd-4a67-8b2f-0904db29b680" providerId="ADAL" clId="{D2C0A091-F4A2-40BC-8F7D-243D382355D3}" dt="2024-03-20T12:41:24.685" v="4137" actId="1076"/>
          <ac:spMkLst>
            <pc:docMk/>
            <pc:sldMk cId="2594888115" sldId="364"/>
            <ac:spMk id="45" creationId="{0FFC7591-4883-7A9B-1F21-CF15A481FE87}"/>
          </ac:spMkLst>
        </pc:spChg>
        <pc:picChg chg="del mod">
          <ac:chgData name="Patrick KWIN" userId="18152b08-0dfd-4a67-8b2f-0904db29b680" providerId="ADAL" clId="{D2C0A091-F4A2-40BC-8F7D-243D382355D3}" dt="2024-03-20T12:28:13.367" v="3627" actId="478"/>
          <ac:picMkLst>
            <pc:docMk/>
            <pc:sldMk cId="2594888115" sldId="364"/>
            <ac:picMk id="5" creationId="{2E15AB1A-324A-10F5-2BA5-FB8BCA04E2F0}"/>
          </ac:picMkLst>
        </pc:picChg>
        <pc:picChg chg="del mod">
          <ac:chgData name="Patrick KWIN" userId="18152b08-0dfd-4a67-8b2f-0904db29b680" providerId="ADAL" clId="{D2C0A091-F4A2-40BC-8F7D-243D382355D3}" dt="2024-03-20T12:38:40.003" v="4097" actId="478"/>
          <ac:picMkLst>
            <pc:docMk/>
            <pc:sldMk cId="2594888115" sldId="364"/>
            <ac:picMk id="11" creationId="{913ACB2B-5605-C9F7-ED8A-9423BE6B30DF}"/>
          </ac:picMkLst>
        </pc:picChg>
        <pc:picChg chg="del mod">
          <ac:chgData name="Patrick KWIN" userId="18152b08-0dfd-4a67-8b2f-0904db29b680" providerId="ADAL" clId="{D2C0A091-F4A2-40BC-8F7D-243D382355D3}" dt="2024-03-20T12:37:32.034" v="4086" actId="478"/>
          <ac:picMkLst>
            <pc:docMk/>
            <pc:sldMk cId="2594888115" sldId="364"/>
            <ac:picMk id="15" creationId="{B3CF4708-593C-932F-EFD9-6719998F5534}"/>
          </ac:picMkLst>
        </pc:picChg>
        <pc:picChg chg="del mod">
          <ac:chgData name="Patrick KWIN" userId="18152b08-0dfd-4a67-8b2f-0904db29b680" providerId="ADAL" clId="{D2C0A091-F4A2-40BC-8F7D-243D382355D3}" dt="2024-03-20T12:39:28.648" v="4104" actId="478"/>
          <ac:picMkLst>
            <pc:docMk/>
            <pc:sldMk cId="2594888115" sldId="364"/>
            <ac:picMk id="21" creationId="{FC878DBA-C058-019A-A8AE-EB8C5F8A3BD4}"/>
          </ac:picMkLst>
        </pc:picChg>
        <pc:picChg chg="add mod">
          <ac:chgData name="Patrick KWIN" userId="18152b08-0dfd-4a67-8b2f-0904db29b680" providerId="ADAL" clId="{D2C0A091-F4A2-40BC-8F7D-243D382355D3}" dt="2024-03-20T12:41:06.413" v="4131" actId="1076"/>
          <ac:picMkLst>
            <pc:docMk/>
            <pc:sldMk cId="2594888115" sldId="364"/>
            <ac:picMk id="23" creationId="{CDC577EA-7A23-8D1F-C84A-561BE1131EB2}"/>
          </ac:picMkLst>
        </pc:picChg>
        <pc:picChg chg="add mod">
          <ac:chgData name="Patrick KWIN" userId="18152b08-0dfd-4a67-8b2f-0904db29b680" providerId="ADAL" clId="{D2C0A091-F4A2-40BC-8F7D-243D382355D3}" dt="2024-03-20T12:41:12.885" v="4133" actId="1076"/>
          <ac:picMkLst>
            <pc:docMk/>
            <pc:sldMk cId="2594888115" sldId="364"/>
            <ac:picMk id="31" creationId="{69221E26-0D8B-43C3-F3E2-EE253E2CEE10}"/>
          </ac:picMkLst>
        </pc:picChg>
        <pc:picChg chg="add mod">
          <ac:chgData name="Patrick KWIN" userId="18152b08-0dfd-4a67-8b2f-0904db29b680" providerId="ADAL" clId="{D2C0A091-F4A2-40BC-8F7D-243D382355D3}" dt="2024-03-20T12:41:17.361" v="4135" actId="1076"/>
          <ac:picMkLst>
            <pc:docMk/>
            <pc:sldMk cId="2594888115" sldId="364"/>
            <ac:picMk id="39" creationId="{73AB06E2-16CB-D096-96CB-449770374C48}"/>
          </ac:picMkLst>
        </pc:picChg>
        <pc:picChg chg="add mod">
          <ac:chgData name="Patrick KWIN" userId="18152b08-0dfd-4a67-8b2f-0904db29b680" providerId="ADAL" clId="{D2C0A091-F4A2-40BC-8F7D-243D382355D3}" dt="2024-03-20T12:41:20.380" v="4136" actId="1076"/>
          <ac:picMkLst>
            <pc:docMk/>
            <pc:sldMk cId="2594888115" sldId="364"/>
            <ac:picMk id="46" creationId="{750D7E37-4643-6C81-3C9D-EB4143B360CD}"/>
          </ac:picMkLst>
        </pc:picChg>
        <pc:cxnChg chg="mod">
          <ac:chgData name="Patrick KWIN" userId="18152b08-0dfd-4a67-8b2f-0904db29b680" providerId="ADAL" clId="{D2C0A091-F4A2-40BC-8F7D-243D382355D3}" dt="2024-03-20T12:41:12.885" v="4133" actId="1076"/>
          <ac:cxnSpMkLst>
            <pc:docMk/>
            <pc:sldMk cId="2594888115" sldId="364"/>
            <ac:cxnSpMk id="17" creationId="{07F0E053-50D2-ABD1-EEDD-7ED6D0D0F5E3}"/>
          </ac:cxnSpMkLst>
        </pc:cxnChg>
        <pc:cxnChg chg="mod">
          <ac:chgData name="Patrick KWIN" userId="18152b08-0dfd-4a67-8b2f-0904db29b680" providerId="ADAL" clId="{D2C0A091-F4A2-40BC-8F7D-243D382355D3}" dt="2024-03-20T12:41:20.380" v="4136" actId="1076"/>
          <ac:cxnSpMkLst>
            <pc:docMk/>
            <pc:sldMk cId="2594888115" sldId="364"/>
            <ac:cxnSpMk id="22" creationId="{37A77113-05C6-2E5C-85F9-E5FD883076BD}"/>
          </ac:cxnSpMkLst>
        </pc:cxnChg>
        <pc:cxnChg chg="mod">
          <ac:chgData name="Patrick KWIN" userId="18152b08-0dfd-4a67-8b2f-0904db29b680" providerId="ADAL" clId="{D2C0A091-F4A2-40BC-8F7D-243D382355D3}" dt="2024-03-20T12:41:17.361" v="4135" actId="1076"/>
          <ac:cxnSpMkLst>
            <pc:docMk/>
            <pc:sldMk cId="2594888115" sldId="364"/>
            <ac:cxnSpMk id="30" creationId="{7E5B7BC7-8BEB-F6EA-C154-CFD557F374F9}"/>
          </ac:cxnSpMkLst>
        </pc:cxnChg>
      </pc:sldChg>
      <pc:sldChg chg="modSp add mod ord">
        <pc:chgData name="Patrick KWIN" userId="18152b08-0dfd-4a67-8b2f-0904db29b680" providerId="ADAL" clId="{D2C0A091-F4A2-40BC-8F7D-243D382355D3}" dt="2024-03-20T18:11:51.381" v="7915"/>
        <pc:sldMkLst>
          <pc:docMk/>
          <pc:sldMk cId="1029590147" sldId="365"/>
        </pc:sldMkLst>
        <pc:spChg chg="mod">
          <ac:chgData name="Patrick KWIN" userId="18152b08-0dfd-4a67-8b2f-0904db29b680" providerId="ADAL" clId="{D2C0A091-F4A2-40BC-8F7D-243D382355D3}" dt="2024-03-20T18:11:51.381" v="7915"/>
          <ac:spMkLst>
            <pc:docMk/>
            <pc:sldMk cId="1029590147" sldId="365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D2C0A091-F4A2-40BC-8F7D-243D382355D3}" dt="2024-03-20T17:38:47.478" v="6550" actId="478"/>
        <pc:sldMkLst>
          <pc:docMk/>
          <pc:sldMk cId="2903376903" sldId="366"/>
        </pc:sldMkLst>
        <pc:spChg chg="del mod">
          <ac:chgData name="Patrick KWIN" userId="18152b08-0dfd-4a67-8b2f-0904db29b680" providerId="ADAL" clId="{D2C0A091-F4A2-40BC-8F7D-243D382355D3}" dt="2024-03-20T16:23:00.324" v="6515" actId="21"/>
          <ac:spMkLst>
            <pc:docMk/>
            <pc:sldMk cId="2903376903" sldId="366"/>
            <ac:spMk id="4" creationId="{A556AFC5-C072-AEEA-DF10-66AA7B7CB799}"/>
          </ac:spMkLst>
        </pc:spChg>
        <pc:spChg chg="mod">
          <ac:chgData name="Patrick KWIN" userId="18152b08-0dfd-4a67-8b2f-0904db29b680" providerId="ADAL" clId="{D2C0A091-F4A2-40BC-8F7D-243D382355D3}" dt="2024-03-20T16:24:37.377" v="6545" actId="1076"/>
          <ac:spMkLst>
            <pc:docMk/>
            <pc:sldMk cId="2903376903" sldId="366"/>
            <ac:spMk id="18" creationId="{477C85E9-1839-9F78-D423-10E39AB6C0E3}"/>
          </ac:spMkLst>
        </pc:spChg>
        <pc:spChg chg="mod">
          <ac:chgData name="Patrick KWIN" userId="18152b08-0dfd-4a67-8b2f-0904db29b680" providerId="ADAL" clId="{D2C0A091-F4A2-40BC-8F7D-243D382355D3}" dt="2024-03-20T16:08:12.826" v="6201" actId="1076"/>
          <ac:spMkLst>
            <pc:docMk/>
            <pc:sldMk cId="2903376903" sldId="366"/>
            <ac:spMk id="27" creationId="{B0F44FA8-A7F5-10A9-1854-52C62D7DA2F4}"/>
          </ac:spMkLst>
        </pc:spChg>
        <pc:spChg chg="mod">
          <ac:chgData name="Patrick KWIN" userId="18152b08-0dfd-4a67-8b2f-0904db29b680" providerId="ADAL" clId="{D2C0A091-F4A2-40BC-8F7D-243D382355D3}" dt="2024-03-20T16:24:18.911" v="6537" actId="14100"/>
          <ac:spMkLst>
            <pc:docMk/>
            <pc:sldMk cId="2903376903" sldId="366"/>
            <ac:spMk id="28" creationId="{5843C49B-780B-677D-41AD-157AD03ECD69}"/>
          </ac:spMkLst>
        </pc:spChg>
        <pc:spChg chg="mod">
          <ac:chgData name="Patrick KWIN" userId="18152b08-0dfd-4a67-8b2f-0904db29b680" providerId="ADAL" clId="{D2C0A091-F4A2-40BC-8F7D-243D382355D3}" dt="2024-03-20T16:24:14.511" v="6536" actId="1076"/>
          <ac:spMkLst>
            <pc:docMk/>
            <pc:sldMk cId="2903376903" sldId="366"/>
            <ac:spMk id="44" creationId="{14F38E4E-C0B9-94F5-8E80-0C0C9644CA6F}"/>
          </ac:spMkLst>
        </pc:spChg>
        <pc:spChg chg="mod">
          <ac:chgData name="Patrick KWIN" userId="18152b08-0dfd-4a67-8b2f-0904db29b680" providerId="ADAL" clId="{D2C0A091-F4A2-40BC-8F7D-243D382355D3}" dt="2024-03-20T16:21:14.920" v="6495" actId="1076"/>
          <ac:spMkLst>
            <pc:docMk/>
            <pc:sldMk cId="2903376903" sldId="366"/>
            <ac:spMk id="45" creationId="{0FFC7591-4883-7A9B-1F21-CF15A481FE87}"/>
          </ac:spMkLst>
        </pc:spChg>
        <pc:spChg chg="add mod">
          <ac:chgData name="Patrick KWIN" userId="18152b08-0dfd-4a67-8b2f-0904db29b680" providerId="ADAL" clId="{D2C0A091-F4A2-40BC-8F7D-243D382355D3}" dt="2024-03-20T16:22:56.002" v="6514" actId="14100"/>
          <ac:spMkLst>
            <pc:docMk/>
            <pc:sldMk cId="2903376903" sldId="366"/>
            <ac:spMk id="48" creationId="{29F112DF-9AC7-739D-A0C4-22AD8B85A810}"/>
          </ac:spMkLst>
        </pc:spChg>
        <pc:spChg chg="add del mod">
          <ac:chgData name="Patrick KWIN" userId="18152b08-0dfd-4a67-8b2f-0904db29b680" providerId="ADAL" clId="{D2C0A091-F4A2-40BC-8F7D-243D382355D3}" dt="2024-03-20T17:38:47.478" v="6550" actId="478"/>
          <ac:spMkLst>
            <pc:docMk/>
            <pc:sldMk cId="2903376903" sldId="366"/>
            <ac:spMk id="50" creationId="{397BF93D-994E-89AE-DCC2-075E53C881F3}"/>
          </ac:spMkLst>
        </pc:spChg>
        <pc:picChg chg="add del mod">
          <ac:chgData name="Patrick KWIN" userId="18152b08-0dfd-4a67-8b2f-0904db29b680" providerId="ADAL" clId="{D2C0A091-F4A2-40BC-8F7D-243D382355D3}" dt="2024-03-20T15:58:23.317" v="5467" actId="478"/>
          <ac:picMkLst>
            <pc:docMk/>
            <pc:sldMk cId="2903376903" sldId="366"/>
            <ac:picMk id="7" creationId="{9E208002-6EB8-13EF-5E9A-BE37C5005834}"/>
          </ac:picMkLst>
        </pc:picChg>
        <pc:picChg chg="add del mod">
          <ac:chgData name="Patrick KWIN" userId="18152b08-0dfd-4a67-8b2f-0904db29b680" providerId="ADAL" clId="{D2C0A091-F4A2-40BC-8F7D-243D382355D3}" dt="2024-03-20T15:59:14.215" v="5474" actId="478"/>
          <ac:picMkLst>
            <pc:docMk/>
            <pc:sldMk cId="2903376903" sldId="366"/>
            <ac:picMk id="11" creationId="{34DEDA57-54B5-F60E-A6C0-D1D547046A00}"/>
          </ac:picMkLst>
        </pc:picChg>
        <pc:picChg chg="add del mod">
          <ac:chgData name="Patrick KWIN" userId="18152b08-0dfd-4a67-8b2f-0904db29b680" providerId="ADAL" clId="{D2C0A091-F4A2-40BC-8F7D-243D382355D3}" dt="2024-03-20T16:08:15.324" v="6202" actId="478"/>
          <ac:picMkLst>
            <pc:docMk/>
            <pc:sldMk cId="2903376903" sldId="366"/>
            <ac:picMk id="15" creationId="{61E13DF1-E2E5-BE7F-951E-E36352E36AD9}"/>
          </ac:picMkLst>
        </pc:picChg>
        <pc:picChg chg="add del mod">
          <ac:chgData name="Patrick KWIN" userId="18152b08-0dfd-4a67-8b2f-0904db29b680" providerId="ADAL" clId="{D2C0A091-F4A2-40BC-8F7D-243D382355D3}" dt="2024-03-20T16:02:15.622" v="5475" actId="478"/>
          <ac:picMkLst>
            <pc:docMk/>
            <pc:sldMk cId="2903376903" sldId="366"/>
            <ac:picMk id="20" creationId="{D117A23F-2B89-6854-2C8F-AC84305069C2}"/>
          </ac:picMkLst>
        </pc:picChg>
        <pc:picChg chg="del mod">
          <ac:chgData name="Patrick KWIN" userId="18152b08-0dfd-4a67-8b2f-0904db29b680" providerId="ADAL" clId="{D2C0A091-F4A2-40BC-8F7D-243D382355D3}" dt="2024-03-20T14:21:39.325" v="5098" actId="478"/>
          <ac:picMkLst>
            <pc:docMk/>
            <pc:sldMk cId="2903376903" sldId="366"/>
            <ac:picMk id="23" creationId="{CDC577EA-7A23-8D1F-C84A-561BE1131EB2}"/>
          </ac:picMkLst>
        </pc:picChg>
        <pc:picChg chg="add mod">
          <ac:chgData name="Patrick KWIN" userId="18152b08-0dfd-4a67-8b2f-0904db29b680" providerId="ADAL" clId="{D2C0A091-F4A2-40BC-8F7D-243D382355D3}" dt="2024-03-20T16:24:40.821" v="6546" actId="1076"/>
          <ac:picMkLst>
            <pc:docMk/>
            <pc:sldMk cId="2903376903" sldId="366"/>
            <ac:picMk id="24" creationId="{4C3158FF-8ED8-85E5-3D80-DC1D9C81332B}"/>
          </ac:picMkLst>
        </pc:picChg>
        <pc:picChg chg="add mod">
          <ac:chgData name="Patrick KWIN" userId="18152b08-0dfd-4a67-8b2f-0904db29b680" providerId="ADAL" clId="{D2C0A091-F4A2-40BC-8F7D-243D382355D3}" dt="2024-03-20T16:24:23.762" v="6540" actId="1076"/>
          <ac:picMkLst>
            <pc:docMk/>
            <pc:sldMk cId="2903376903" sldId="366"/>
            <ac:picMk id="26" creationId="{13A04CEC-C52F-A735-CEF5-C72192133AAF}"/>
          </ac:picMkLst>
        </pc:picChg>
        <pc:picChg chg="del">
          <ac:chgData name="Patrick KWIN" userId="18152b08-0dfd-4a67-8b2f-0904db29b680" providerId="ADAL" clId="{D2C0A091-F4A2-40BC-8F7D-243D382355D3}" dt="2024-03-20T14:21:40.416" v="5099" actId="478"/>
          <ac:picMkLst>
            <pc:docMk/>
            <pc:sldMk cId="2903376903" sldId="366"/>
            <ac:picMk id="31" creationId="{69221E26-0D8B-43C3-F3E2-EE253E2CEE10}"/>
          </ac:picMkLst>
        </pc:picChg>
        <pc:picChg chg="add del mod">
          <ac:chgData name="Patrick KWIN" userId="18152b08-0dfd-4a67-8b2f-0904db29b680" providerId="ADAL" clId="{D2C0A091-F4A2-40BC-8F7D-243D382355D3}" dt="2024-03-20T16:24:29.771" v="6542" actId="1076"/>
          <ac:picMkLst>
            <pc:docMk/>
            <pc:sldMk cId="2903376903" sldId="366"/>
            <ac:picMk id="34" creationId="{C8F4AF69-0C89-43F0-3390-48F1F134657E}"/>
          </ac:picMkLst>
        </pc:picChg>
        <pc:picChg chg="del">
          <ac:chgData name="Patrick KWIN" userId="18152b08-0dfd-4a67-8b2f-0904db29b680" providerId="ADAL" clId="{D2C0A091-F4A2-40BC-8F7D-243D382355D3}" dt="2024-03-20T14:21:41.356" v="5100" actId="478"/>
          <ac:picMkLst>
            <pc:docMk/>
            <pc:sldMk cId="2903376903" sldId="366"/>
            <ac:picMk id="39" creationId="{73AB06E2-16CB-D096-96CB-449770374C48}"/>
          </ac:picMkLst>
        </pc:picChg>
        <pc:picChg chg="add del mod">
          <ac:chgData name="Patrick KWIN" userId="18152b08-0dfd-4a67-8b2f-0904db29b680" providerId="ADAL" clId="{D2C0A091-F4A2-40BC-8F7D-243D382355D3}" dt="2024-03-20T16:20:39.990" v="6481" actId="22"/>
          <ac:picMkLst>
            <pc:docMk/>
            <pc:sldMk cId="2903376903" sldId="366"/>
            <ac:picMk id="42" creationId="{7D306327-CE95-0FB4-3F2C-9334E6593A1C}"/>
          </ac:picMkLst>
        </pc:picChg>
        <pc:picChg chg="del">
          <ac:chgData name="Patrick KWIN" userId="18152b08-0dfd-4a67-8b2f-0904db29b680" providerId="ADAL" clId="{D2C0A091-F4A2-40BC-8F7D-243D382355D3}" dt="2024-03-20T14:21:42.289" v="5101" actId="478"/>
          <ac:picMkLst>
            <pc:docMk/>
            <pc:sldMk cId="2903376903" sldId="366"/>
            <ac:picMk id="46" creationId="{750D7E37-4643-6C81-3C9D-EB4143B360CD}"/>
          </ac:picMkLst>
        </pc:picChg>
        <pc:cxnChg chg="del mod">
          <ac:chgData name="Patrick KWIN" userId="18152b08-0dfd-4a67-8b2f-0904db29b680" providerId="ADAL" clId="{D2C0A091-F4A2-40BC-8F7D-243D382355D3}" dt="2024-03-20T16:24:45.223" v="6549" actId="478"/>
          <ac:cxnSpMkLst>
            <pc:docMk/>
            <pc:sldMk cId="2903376903" sldId="366"/>
            <ac:cxnSpMk id="17" creationId="{07F0E053-50D2-ABD1-EEDD-7ED6D0D0F5E3}"/>
          </ac:cxnSpMkLst>
        </pc:cxnChg>
        <pc:cxnChg chg="del mod">
          <ac:chgData name="Patrick KWIN" userId="18152b08-0dfd-4a67-8b2f-0904db29b680" providerId="ADAL" clId="{D2C0A091-F4A2-40BC-8F7D-243D382355D3}" dt="2024-03-20T16:24:44.182" v="6547" actId="478"/>
          <ac:cxnSpMkLst>
            <pc:docMk/>
            <pc:sldMk cId="2903376903" sldId="366"/>
            <ac:cxnSpMk id="22" creationId="{37A77113-05C6-2E5C-85F9-E5FD883076BD}"/>
          </ac:cxnSpMkLst>
        </pc:cxnChg>
        <pc:cxnChg chg="mod">
          <ac:chgData name="Patrick KWIN" userId="18152b08-0dfd-4a67-8b2f-0904db29b680" providerId="ADAL" clId="{D2C0A091-F4A2-40BC-8F7D-243D382355D3}" dt="2024-03-20T16:24:40.821" v="6546" actId="1076"/>
          <ac:cxnSpMkLst>
            <pc:docMk/>
            <pc:sldMk cId="2903376903" sldId="366"/>
            <ac:cxnSpMk id="30" creationId="{7E5B7BC7-8BEB-F6EA-C154-CFD557F374F9}"/>
          </ac:cxnSpMkLst>
        </pc:cxnChg>
        <pc:cxnChg chg="add mod">
          <ac:chgData name="Patrick KWIN" userId="18152b08-0dfd-4a67-8b2f-0904db29b680" providerId="ADAL" clId="{D2C0A091-F4A2-40BC-8F7D-243D382355D3}" dt="2024-03-20T16:24:29.771" v="6542" actId="1076"/>
          <ac:cxnSpMkLst>
            <pc:docMk/>
            <pc:sldMk cId="2903376903" sldId="366"/>
            <ac:cxnSpMk id="35" creationId="{11495E22-A4F2-D591-CD59-C059D97B9B07}"/>
          </ac:cxnSpMkLst>
        </pc:cxnChg>
      </pc:sldChg>
      <pc:sldChg chg="modSp add mod ord">
        <pc:chgData name="Patrick KWIN" userId="18152b08-0dfd-4a67-8b2f-0904db29b680" providerId="ADAL" clId="{D2C0A091-F4A2-40BC-8F7D-243D382355D3}" dt="2024-03-20T18:11:41.952" v="7914" actId="20577"/>
        <pc:sldMkLst>
          <pc:docMk/>
          <pc:sldMk cId="756556446" sldId="367"/>
        </pc:sldMkLst>
        <pc:spChg chg="mod">
          <ac:chgData name="Patrick KWIN" userId="18152b08-0dfd-4a67-8b2f-0904db29b680" providerId="ADAL" clId="{D2C0A091-F4A2-40BC-8F7D-243D382355D3}" dt="2024-03-20T18:11:41.952" v="7914" actId="20577"/>
          <ac:spMkLst>
            <pc:docMk/>
            <pc:sldMk cId="756556446" sldId="367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D2C0A091-F4A2-40BC-8F7D-243D382355D3}" dt="2024-03-20T18:35:41.702" v="8174" actId="478"/>
        <pc:sldMkLst>
          <pc:docMk/>
          <pc:sldMk cId="1007908750" sldId="368"/>
        </pc:sldMkLst>
        <pc:spChg chg="del mod">
          <ac:chgData name="Patrick KWIN" userId="18152b08-0dfd-4a67-8b2f-0904db29b680" providerId="ADAL" clId="{D2C0A091-F4A2-40BC-8F7D-243D382355D3}" dt="2024-03-20T16:22:41.054" v="6510" actId="21"/>
          <ac:spMkLst>
            <pc:docMk/>
            <pc:sldMk cId="1007908750" sldId="368"/>
            <ac:spMk id="4" creationId="{A556AFC5-C072-AEEA-DF10-66AA7B7CB799}"/>
          </ac:spMkLst>
        </pc:spChg>
        <pc:spChg chg="add del mod">
          <ac:chgData name="Patrick KWIN" userId="18152b08-0dfd-4a67-8b2f-0904db29b680" providerId="ADAL" clId="{D2C0A091-F4A2-40BC-8F7D-243D382355D3}" dt="2024-03-20T16:23:05.261" v="6516" actId="478"/>
          <ac:spMkLst>
            <pc:docMk/>
            <pc:sldMk cId="1007908750" sldId="368"/>
            <ac:spMk id="5" creationId="{C5612F2A-9D06-0EAD-5675-CE4AE257ABC4}"/>
          </ac:spMkLst>
        </pc:spChg>
        <pc:spChg chg="add mod">
          <ac:chgData name="Patrick KWIN" userId="18152b08-0dfd-4a67-8b2f-0904db29b680" providerId="ADAL" clId="{D2C0A091-F4A2-40BC-8F7D-243D382355D3}" dt="2024-03-20T16:23:16.900" v="6520" actId="14100"/>
          <ac:spMkLst>
            <pc:docMk/>
            <pc:sldMk cId="1007908750" sldId="368"/>
            <ac:spMk id="8" creationId="{D9070BCF-071A-9109-D4D0-288F88C07019}"/>
          </ac:spMkLst>
        </pc:spChg>
        <pc:spChg chg="mod">
          <ac:chgData name="Patrick KWIN" userId="18152b08-0dfd-4a67-8b2f-0904db29b680" providerId="ADAL" clId="{D2C0A091-F4A2-40BC-8F7D-243D382355D3}" dt="2024-03-20T18:35:26.127" v="8170" actId="1076"/>
          <ac:spMkLst>
            <pc:docMk/>
            <pc:sldMk cId="1007908750" sldId="368"/>
            <ac:spMk id="18" creationId="{477C85E9-1839-9F78-D423-10E39AB6C0E3}"/>
          </ac:spMkLst>
        </pc:spChg>
        <pc:spChg chg="del mod">
          <ac:chgData name="Patrick KWIN" userId="18152b08-0dfd-4a67-8b2f-0904db29b680" providerId="ADAL" clId="{D2C0A091-F4A2-40BC-8F7D-243D382355D3}" dt="2024-03-20T18:35:38.293" v="8173" actId="478"/>
          <ac:spMkLst>
            <pc:docMk/>
            <pc:sldMk cId="1007908750" sldId="368"/>
            <ac:spMk id="27" creationId="{B0F44FA8-A7F5-10A9-1854-52C62D7DA2F4}"/>
          </ac:spMkLst>
        </pc:spChg>
        <pc:spChg chg="mod">
          <ac:chgData name="Patrick KWIN" userId="18152b08-0dfd-4a67-8b2f-0904db29b680" providerId="ADAL" clId="{D2C0A091-F4A2-40BC-8F7D-243D382355D3}" dt="2024-03-20T18:31:55.603" v="8136" actId="14100"/>
          <ac:spMkLst>
            <pc:docMk/>
            <pc:sldMk cId="1007908750" sldId="368"/>
            <ac:spMk id="28" creationId="{5843C49B-780B-677D-41AD-157AD03ECD69}"/>
          </ac:spMkLst>
        </pc:spChg>
        <pc:spChg chg="mod">
          <ac:chgData name="Patrick KWIN" userId="18152b08-0dfd-4a67-8b2f-0904db29b680" providerId="ADAL" clId="{D2C0A091-F4A2-40BC-8F7D-243D382355D3}" dt="2024-03-20T18:35:31.232" v="8171" actId="1076"/>
          <ac:spMkLst>
            <pc:docMk/>
            <pc:sldMk cId="1007908750" sldId="368"/>
            <ac:spMk id="44" creationId="{14F38E4E-C0B9-94F5-8E80-0C0C9644CA6F}"/>
          </ac:spMkLst>
        </pc:spChg>
        <pc:spChg chg="mod">
          <ac:chgData name="Patrick KWIN" userId="18152b08-0dfd-4a67-8b2f-0904db29b680" providerId="ADAL" clId="{D2C0A091-F4A2-40BC-8F7D-243D382355D3}" dt="2024-03-20T18:35:34.703" v="8172" actId="1076"/>
          <ac:spMkLst>
            <pc:docMk/>
            <pc:sldMk cId="1007908750" sldId="368"/>
            <ac:spMk id="45" creationId="{0FFC7591-4883-7A9B-1F21-CF15A481FE87}"/>
          </ac:spMkLst>
        </pc:spChg>
        <pc:picChg chg="del">
          <ac:chgData name="Patrick KWIN" userId="18152b08-0dfd-4a67-8b2f-0904db29b680" providerId="ADAL" clId="{D2C0A091-F4A2-40BC-8F7D-243D382355D3}" dt="2024-03-20T15:57:22.488" v="5464" actId="478"/>
          <ac:picMkLst>
            <pc:docMk/>
            <pc:sldMk cId="1007908750" sldId="368"/>
            <ac:picMk id="7" creationId="{9E208002-6EB8-13EF-5E9A-BE37C5005834}"/>
          </ac:picMkLst>
        </pc:picChg>
        <pc:picChg chg="add mod">
          <ac:chgData name="Patrick KWIN" userId="18152b08-0dfd-4a67-8b2f-0904db29b680" providerId="ADAL" clId="{D2C0A091-F4A2-40BC-8F7D-243D382355D3}" dt="2024-03-20T18:35:19.727" v="8169" actId="1076"/>
          <ac:picMkLst>
            <pc:docMk/>
            <pc:sldMk cId="1007908750" sldId="368"/>
            <ac:picMk id="10" creationId="{123C3645-5A1E-C1EA-952A-694A162F2D97}"/>
          </ac:picMkLst>
        </pc:picChg>
        <pc:picChg chg="del">
          <ac:chgData name="Patrick KWIN" userId="18152b08-0dfd-4a67-8b2f-0904db29b680" providerId="ADAL" clId="{D2C0A091-F4A2-40BC-8F7D-243D382355D3}" dt="2024-03-20T15:57:23.195" v="5465" actId="478"/>
          <ac:picMkLst>
            <pc:docMk/>
            <pc:sldMk cId="1007908750" sldId="368"/>
            <ac:picMk id="11" creationId="{34DEDA57-54B5-F60E-A6C0-D1D547046A00}"/>
          </ac:picMkLst>
        </pc:picChg>
        <pc:picChg chg="add mod">
          <ac:chgData name="Patrick KWIN" userId="18152b08-0dfd-4a67-8b2f-0904db29b680" providerId="ADAL" clId="{D2C0A091-F4A2-40BC-8F7D-243D382355D3}" dt="2024-03-20T18:35:16.627" v="8167" actId="1076"/>
          <ac:picMkLst>
            <pc:docMk/>
            <pc:sldMk cId="1007908750" sldId="368"/>
            <ac:picMk id="13" creationId="{72CB0C06-D382-42F7-B428-89B744B087E6}"/>
          </ac:picMkLst>
        </pc:picChg>
        <pc:picChg chg="del">
          <ac:chgData name="Patrick KWIN" userId="18152b08-0dfd-4a67-8b2f-0904db29b680" providerId="ADAL" clId="{D2C0A091-F4A2-40BC-8F7D-243D382355D3}" dt="2024-03-20T15:57:27.888" v="5466" actId="478"/>
          <ac:picMkLst>
            <pc:docMk/>
            <pc:sldMk cId="1007908750" sldId="368"/>
            <ac:picMk id="15" creationId="{61E13DF1-E2E5-BE7F-951E-E36352E36AD9}"/>
          </ac:picMkLst>
        </pc:picChg>
        <pc:picChg chg="add mod">
          <ac:chgData name="Patrick KWIN" userId="18152b08-0dfd-4a67-8b2f-0904db29b680" providerId="ADAL" clId="{D2C0A091-F4A2-40BC-8F7D-243D382355D3}" dt="2024-03-20T18:35:12.599" v="8165" actId="1076"/>
          <ac:picMkLst>
            <pc:docMk/>
            <pc:sldMk cId="1007908750" sldId="368"/>
            <ac:picMk id="16" creationId="{3C6F318C-0F10-C9D5-9815-E898A002732D}"/>
          </ac:picMkLst>
        </pc:picChg>
        <pc:cxnChg chg="mod">
          <ac:chgData name="Patrick KWIN" userId="18152b08-0dfd-4a67-8b2f-0904db29b680" providerId="ADAL" clId="{D2C0A091-F4A2-40BC-8F7D-243D382355D3}" dt="2024-03-20T18:35:16.627" v="8167" actId="1076"/>
          <ac:cxnSpMkLst>
            <pc:docMk/>
            <pc:sldMk cId="1007908750" sldId="368"/>
            <ac:cxnSpMk id="17" creationId="{07F0E053-50D2-ABD1-EEDD-7ED6D0D0F5E3}"/>
          </ac:cxnSpMkLst>
        </pc:cxnChg>
        <pc:cxnChg chg="mod">
          <ac:chgData name="Patrick KWIN" userId="18152b08-0dfd-4a67-8b2f-0904db29b680" providerId="ADAL" clId="{D2C0A091-F4A2-40BC-8F7D-243D382355D3}" dt="2024-03-20T18:35:19.727" v="8169" actId="1076"/>
          <ac:cxnSpMkLst>
            <pc:docMk/>
            <pc:sldMk cId="1007908750" sldId="368"/>
            <ac:cxnSpMk id="22" creationId="{37A77113-05C6-2E5C-85F9-E5FD883076BD}"/>
          </ac:cxnSpMkLst>
        </pc:cxnChg>
        <pc:cxnChg chg="del mod">
          <ac:chgData name="Patrick KWIN" userId="18152b08-0dfd-4a67-8b2f-0904db29b680" providerId="ADAL" clId="{D2C0A091-F4A2-40BC-8F7D-243D382355D3}" dt="2024-03-20T18:35:41.702" v="8174" actId="478"/>
          <ac:cxnSpMkLst>
            <pc:docMk/>
            <pc:sldMk cId="1007908750" sldId="368"/>
            <ac:cxnSpMk id="30" creationId="{7E5B7BC7-8BEB-F6EA-C154-CFD557F374F9}"/>
          </ac:cxnSpMkLst>
        </pc:cxnChg>
      </pc:sldChg>
      <pc:sldChg chg="modSp add mod ord">
        <pc:chgData name="Patrick KWIN" userId="18152b08-0dfd-4a67-8b2f-0904db29b680" providerId="ADAL" clId="{D2C0A091-F4A2-40BC-8F7D-243D382355D3}" dt="2024-03-20T18:11:32.168" v="7902" actId="20577"/>
        <pc:sldMkLst>
          <pc:docMk/>
          <pc:sldMk cId="2256694866" sldId="369"/>
        </pc:sldMkLst>
        <pc:spChg chg="mod">
          <ac:chgData name="Patrick KWIN" userId="18152b08-0dfd-4a67-8b2f-0904db29b680" providerId="ADAL" clId="{D2C0A091-F4A2-40BC-8F7D-243D382355D3}" dt="2024-03-20T18:11:32.168" v="7902" actId="20577"/>
          <ac:spMkLst>
            <pc:docMk/>
            <pc:sldMk cId="2256694866" sldId="369"/>
            <ac:spMk id="43" creationId="{7B72300A-5EB0-4C4F-97C5-009AC52CEC27}"/>
          </ac:spMkLst>
        </pc:spChg>
      </pc:sldChg>
      <pc:sldChg chg="addSp delSp modSp add mod ord">
        <pc:chgData name="Patrick KWIN" userId="18152b08-0dfd-4a67-8b2f-0904db29b680" providerId="ADAL" clId="{D2C0A091-F4A2-40BC-8F7D-243D382355D3}" dt="2024-03-20T18:25:42.993" v="8132" actId="20577"/>
        <pc:sldMkLst>
          <pc:docMk/>
          <pc:sldMk cId="1431409652" sldId="370"/>
        </pc:sldMkLst>
        <pc:spChg chg="mod">
          <ac:chgData name="Patrick KWIN" userId="18152b08-0dfd-4a67-8b2f-0904db29b680" providerId="ADAL" clId="{D2C0A091-F4A2-40BC-8F7D-243D382355D3}" dt="2024-03-20T18:24:58.618" v="8102" actId="1076"/>
          <ac:spMkLst>
            <pc:docMk/>
            <pc:sldMk cId="1431409652" sldId="370"/>
            <ac:spMk id="18" creationId="{477C85E9-1839-9F78-D423-10E39AB6C0E3}"/>
          </ac:spMkLst>
        </pc:spChg>
        <pc:spChg chg="del">
          <ac:chgData name="Patrick KWIN" userId="18152b08-0dfd-4a67-8b2f-0904db29b680" providerId="ADAL" clId="{D2C0A091-F4A2-40BC-8F7D-243D382355D3}" dt="2024-03-20T18:25:05.408" v="8104" actId="478"/>
          <ac:spMkLst>
            <pc:docMk/>
            <pc:sldMk cId="1431409652" sldId="370"/>
            <ac:spMk id="27" creationId="{B0F44FA8-A7F5-10A9-1854-52C62D7DA2F4}"/>
          </ac:spMkLst>
        </pc:spChg>
        <pc:spChg chg="mod">
          <ac:chgData name="Patrick KWIN" userId="18152b08-0dfd-4a67-8b2f-0904db29b680" providerId="ADAL" clId="{D2C0A091-F4A2-40BC-8F7D-243D382355D3}" dt="2024-03-20T18:24:10.517" v="8089" actId="14100"/>
          <ac:spMkLst>
            <pc:docMk/>
            <pc:sldMk cId="1431409652" sldId="370"/>
            <ac:spMk id="28" creationId="{5843C49B-780B-677D-41AD-157AD03ECD69}"/>
          </ac:spMkLst>
        </pc:spChg>
        <pc:spChg chg="mod">
          <ac:chgData name="Patrick KWIN" userId="18152b08-0dfd-4a67-8b2f-0904db29b680" providerId="ADAL" clId="{D2C0A091-F4A2-40BC-8F7D-243D382355D3}" dt="2024-03-20T18:24:54.741" v="8101" actId="1076"/>
          <ac:spMkLst>
            <pc:docMk/>
            <pc:sldMk cId="1431409652" sldId="370"/>
            <ac:spMk id="44" creationId="{14F38E4E-C0B9-94F5-8E80-0C0C9644CA6F}"/>
          </ac:spMkLst>
        </pc:spChg>
        <pc:spChg chg="mod">
          <ac:chgData name="Patrick KWIN" userId="18152b08-0dfd-4a67-8b2f-0904db29b680" providerId="ADAL" clId="{D2C0A091-F4A2-40BC-8F7D-243D382355D3}" dt="2024-03-20T18:25:02.745" v="8103" actId="1076"/>
          <ac:spMkLst>
            <pc:docMk/>
            <pc:sldMk cId="1431409652" sldId="370"/>
            <ac:spMk id="45" creationId="{0FFC7591-4883-7A9B-1F21-CF15A481FE87}"/>
          </ac:spMkLst>
        </pc:spChg>
        <pc:spChg chg="mod">
          <ac:chgData name="Patrick KWIN" userId="18152b08-0dfd-4a67-8b2f-0904db29b680" providerId="ADAL" clId="{D2C0A091-F4A2-40BC-8F7D-243D382355D3}" dt="2024-03-20T18:25:42.993" v="8132" actId="20577"/>
          <ac:spMkLst>
            <pc:docMk/>
            <pc:sldMk cId="1431409652" sldId="370"/>
            <ac:spMk id="48" creationId="{29F112DF-9AC7-739D-A0C4-22AD8B85A810}"/>
          </ac:spMkLst>
        </pc:spChg>
        <pc:picChg chg="add mod">
          <ac:chgData name="Patrick KWIN" userId="18152b08-0dfd-4a67-8b2f-0904db29b680" providerId="ADAL" clId="{D2C0A091-F4A2-40BC-8F7D-243D382355D3}" dt="2024-03-20T18:24:22.244" v="8093" actId="1076"/>
          <ac:picMkLst>
            <pc:docMk/>
            <pc:sldMk cId="1431409652" sldId="370"/>
            <ac:picMk id="4" creationId="{1ED25C26-05A8-C11E-0821-6CA945F87D9C}"/>
          </ac:picMkLst>
        </pc:picChg>
        <pc:picChg chg="add mod">
          <ac:chgData name="Patrick KWIN" userId="18152b08-0dfd-4a67-8b2f-0904db29b680" providerId="ADAL" clId="{D2C0A091-F4A2-40BC-8F7D-243D382355D3}" dt="2024-03-20T18:24:16.739" v="8091" actId="14100"/>
          <ac:picMkLst>
            <pc:docMk/>
            <pc:sldMk cId="1431409652" sldId="370"/>
            <ac:picMk id="7" creationId="{A82C164D-C775-45D0-4AD9-282611B43351}"/>
          </ac:picMkLst>
        </pc:picChg>
        <pc:picChg chg="add mod">
          <ac:chgData name="Patrick KWIN" userId="18152b08-0dfd-4a67-8b2f-0904db29b680" providerId="ADAL" clId="{D2C0A091-F4A2-40BC-8F7D-243D382355D3}" dt="2024-03-20T18:23:30.085" v="8012" actId="1076"/>
          <ac:picMkLst>
            <pc:docMk/>
            <pc:sldMk cId="1431409652" sldId="370"/>
            <ac:picMk id="16" creationId="{C16D0ACC-4A7C-078B-CEE8-3F1803AD82E7}"/>
          </ac:picMkLst>
        </pc:picChg>
        <pc:picChg chg="del">
          <ac:chgData name="Patrick KWIN" userId="18152b08-0dfd-4a67-8b2f-0904db29b680" providerId="ADAL" clId="{D2C0A091-F4A2-40BC-8F7D-243D382355D3}" dt="2024-03-20T17:58:43.827" v="6861" actId="478"/>
          <ac:picMkLst>
            <pc:docMk/>
            <pc:sldMk cId="1431409652" sldId="370"/>
            <ac:picMk id="24" creationId="{4C3158FF-8ED8-85E5-3D80-DC1D9C81332B}"/>
          </ac:picMkLst>
        </pc:picChg>
        <pc:picChg chg="del">
          <ac:chgData name="Patrick KWIN" userId="18152b08-0dfd-4a67-8b2f-0904db29b680" providerId="ADAL" clId="{D2C0A091-F4A2-40BC-8F7D-243D382355D3}" dt="2024-03-20T17:59:04.323" v="6868" actId="478"/>
          <ac:picMkLst>
            <pc:docMk/>
            <pc:sldMk cId="1431409652" sldId="370"/>
            <ac:picMk id="26" creationId="{13A04CEC-C52F-A735-CEF5-C72192133AAF}"/>
          </ac:picMkLst>
        </pc:picChg>
        <pc:picChg chg="del">
          <ac:chgData name="Patrick KWIN" userId="18152b08-0dfd-4a67-8b2f-0904db29b680" providerId="ADAL" clId="{D2C0A091-F4A2-40BC-8F7D-243D382355D3}" dt="2024-03-20T17:59:06.012" v="6869" actId="478"/>
          <ac:picMkLst>
            <pc:docMk/>
            <pc:sldMk cId="1431409652" sldId="370"/>
            <ac:picMk id="34" creationId="{C8F4AF69-0C89-43F0-3390-48F1F134657E}"/>
          </ac:picMkLst>
        </pc:picChg>
        <pc:cxnChg chg="add mod">
          <ac:chgData name="Patrick KWIN" userId="18152b08-0dfd-4a67-8b2f-0904db29b680" providerId="ADAL" clId="{D2C0A091-F4A2-40BC-8F7D-243D382355D3}" dt="2024-03-20T18:24:35.030" v="8097" actId="14100"/>
          <ac:cxnSpMkLst>
            <pc:docMk/>
            <pc:sldMk cId="1431409652" sldId="370"/>
            <ac:cxnSpMk id="23" creationId="{1CC9F811-787E-9CEF-C5FA-27DF8C9DE5C0}"/>
          </ac:cxnSpMkLst>
        </pc:cxnChg>
        <pc:cxnChg chg="mod">
          <ac:chgData name="Patrick KWIN" userId="18152b08-0dfd-4a67-8b2f-0904db29b680" providerId="ADAL" clId="{D2C0A091-F4A2-40BC-8F7D-243D382355D3}" dt="2024-03-20T18:24:22.244" v="8093" actId="1076"/>
          <ac:cxnSpMkLst>
            <pc:docMk/>
            <pc:sldMk cId="1431409652" sldId="370"/>
            <ac:cxnSpMk id="30" creationId="{7E5B7BC7-8BEB-F6EA-C154-CFD557F374F9}"/>
          </ac:cxnSpMkLst>
        </pc:cxnChg>
        <pc:cxnChg chg="del mod">
          <ac:chgData name="Patrick KWIN" userId="18152b08-0dfd-4a67-8b2f-0904db29b680" providerId="ADAL" clId="{D2C0A091-F4A2-40BC-8F7D-243D382355D3}" dt="2024-03-20T18:22:46.503" v="8005" actId="478"/>
          <ac:cxnSpMkLst>
            <pc:docMk/>
            <pc:sldMk cId="1431409652" sldId="370"/>
            <ac:cxnSpMk id="35" creationId="{11495E22-A4F2-D591-CD59-C059D97B9B0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1BFFED-2817-48C7-BE50-92D3D3431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52DD80-029F-4E79-89A1-CFD52114B8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4DF5-A4D5-48F2-B562-2B684675DED9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858B65-850C-45A5-A87E-A694DCCACA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12179-8FFF-4659-9A63-569343C42C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0F7F-BBDA-476C-A45E-5D8A66715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5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6DA0-4721-4AC4-B1C3-C5F8CB0DD429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8E8A-DBF9-46BC-B8FF-EE502AB61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VIOLET KG">
    <p:bg>
      <p:bgPr>
        <a:solidFill>
          <a:srgbClr val="5F1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9C2BB-5C3A-41AA-92CE-A4938FC2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AF44C-1590-4159-B531-1995B78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8959" y="6356350"/>
            <a:ext cx="7808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4EB4394-FD4D-4357-9443-C03B096B4C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530" y="1859424"/>
            <a:ext cx="5561818" cy="1936721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ACE6D6-A273-471B-B594-4BF7C50F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29" y="4094529"/>
            <a:ext cx="5561817" cy="13357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C730CFF-B173-44CF-95AA-F8CBE876D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529" y="5728635"/>
            <a:ext cx="5561817" cy="413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E6A29A3-5925-471C-A1AE-EB9F929C5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5" y="304094"/>
            <a:ext cx="2392390" cy="823538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D31029B6-6BA0-4727-9270-1F3DC195843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05375" y="22383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4523F3E-FD83-4804-8FDF-2F7BC03A0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14" y="1770104"/>
            <a:ext cx="5542546" cy="40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| Violet p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19F69E-55F4-4FF6-A999-1119D7387BB5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20E88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F3DBE-4728-4B15-9BFD-C37E07B9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81D4E27-0CEB-41C2-A225-CD58EDD64E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7298"/>
            <a:ext cx="12192000" cy="1063096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36165C4-2BDD-4064-9483-F398D9813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297" y="1973179"/>
            <a:ext cx="8399822" cy="3580597"/>
          </a:xfrm>
          <a:prstGeom prst="rect">
            <a:avLst/>
          </a:prstGeom>
        </p:spPr>
        <p:txBody>
          <a:bodyPr/>
          <a:lstStyle>
            <a:lvl1pPr marL="342900" indent="-342900" algn="just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C328C45-8EAA-418D-A0A6-677579442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| Violet 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19F69E-55F4-4FF6-A999-1119D7387BB5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20E88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F3DBE-4728-4B15-9BFD-C37E07B9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81D4E27-0CEB-41C2-A225-CD58EDD64E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7298"/>
            <a:ext cx="12192000" cy="1063096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36165C4-2BDD-4064-9483-F398D9813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297" y="1973179"/>
            <a:ext cx="8399822" cy="3580597"/>
          </a:xfrm>
          <a:prstGeom prst="rect">
            <a:avLst/>
          </a:prstGeom>
        </p:spPr>
        <p:txBody>
          <a:bodyPr/>
          <a:lstStyle>
            <a:lvl1pPr marL="342900" indent="-342900" algn="just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C328C45-8EAA-418D-A0A6-677579442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19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A0D80-07A9-4274-A03E-6C1D9590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5732320-D405-46C2-B85B-1591E55DA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CDF8A3C-8340-48BB-B9CE-AA055E697B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85F7E2-0098-49DB-8296-0C75C7EDC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310">
            <a:off x="10318685" y="103517"/>
            <a:ext cx="1545229" cy="22964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570AAB3-79FA-4D3C-9690-5FCE44DE6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830">
            <a:off x="-413367" y="547742"/>
            <a:ext cx="826734" cy="82863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9AA7E8-CC4F-41D1-9A9F-F0D6B61C65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8" y="339792"/>
            <a:ext cx="184806" cy="1731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A63BC96-C35A-4ECC-A334-B094E6DD04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507">
            <a:off x="33993" y="-210970"/>
            <a:ext cx="858520" cy="17519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8463543-0978-4F0F-9C06-F23BDA5E40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" y="70651"/>
            <a:ext cx="104780" cy="10478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FEBCE93-3286-400C-B50E-CF10AF350D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8" y="44848"/>
            <a:ext cx="104780" cy="10478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5F2367A-3671-4699-AC1B-7F9E99E5E465}"/>
              </a:ext>
            </a:extLst>
          </p:cNvPr>
          <p:cNvSpPr/>
          <p:nvPr userDrawn="1"/>
        </p:nvSpPr>
        <p:spPr>
          <a:xfrm>
            <a:off x="11516739" y="635635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6C39CE1-060B-41E6-835F-A29C9BDCE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527" y="6356349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9575CC-A5BE-4144-86D4-3FAF2DC0C688}"/>
              </a:ext>
            </a:extLst>
          </p:cNvPr>
          <p:cNvSpPr/>
          <p:nvPr userDrawn="1"/>
        </p:nvSpPr>
        <p:spPr>
          <a:xfrm>
            <a:off x="11223846" y="6418704"/>
            <a:ext cx="256821" cy="2568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5CE0708-A551-43CA-A075-0F4C519A950D}"/>
              </a:ext>
            </a:extLst>
          </p:cNvPr>
          <p:cNvSpPr/>
          <p:nvPr userDrawn="1"/>
        </p:nvSpPr>
        <p:spPr>
          <a:xfrm>
            <a:off x="10950715" y="6434591"/>
            <a:ext cx="233314" cy="2333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AAA9786-9160-437E-B553-7FDEDDACC62A}"/>
              </a:ext>
            </a:extLst>
          </p:cNvPr>
          <p:cNvSpPr/>
          <p:nvPr userDrawn="1"/>
        </p:nvSpPr>
        <p:spPr>
          <a:xfrm>
            <a:off x="10677584" y="6458099"/>
            <a:ext cx="209806" cy="2098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7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A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5732320-D405-46C2-B85B-1591E55DA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CDF8A3C-8340-48BB-B9CE-AA055E697B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D7E2C5D5-E99E-4057-BF22-11A86008A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888" y="1960563"/>
            <a:ext cx="10455275" cy="33972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305D191-B367-4910-9004-1CC70F6CA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" y="396239"/>
            <a:ext cx="184806" cy="1731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46FE830-9912-4DCC-B907-CDF43C3668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5" y="235012"/>
            <a:ext cx="104780" cy="1047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FD2CC06-1B9D-4DD8-9253-3DE0121CA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8" y="44848"/>
            <a:ext cx="104780" cy="10478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D92A2F8-88DE-4F39-B04B-C8580C3277E5}"/>
              </a:ext>
            </a:extLst>
          </p:cNvPr>
          <p:cNvSpPr/>
          <p:nvPr userDrawn="1"/>
        </p:nvSpPr>
        <p:spPr>
          <a:xfrm>
            <a:off x="11516739" y="635635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667D0DF6-09CA-46FA-BAA7-FF4A670BD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527" y="6356349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81352BA-87E6-4C5C-B58E-CD75A6E3FA04}"/>
              </a:ext>
            </a:extLst>
          </p:cNvPr>
          <p:cNvSpPr/>
          <p:nvPr userDrawn="1"/>
        </p:nvSpPr>
        <p:spPr>
          <a:xfrm>
            <a:off x="11223846" y="6418704"/>
            <a:ext cx="256821" cy="2568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D78E6C5-ECD3-4CFD-882F-E2122C71D4FB}"/>
              </a:ext>
            </a:extLst>
          </p:cNvPr>
          <p:cNvSpPr/>
          <p:nvPr userDrawn="1"/>
        </p:nvSpPr>
        <p:spPr>
          <a:xfrm>
            <a:off x="10950715" y="6434591"/>
            <a:ext cx="233314" cy="2333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39A9821-F3EF-4222-B6F3-6BC6BFAD096E}"/>
              </a:ext>
            </a:extLst>
          </p:cNvPr>
          <p:cNvSpPr/>
          <p:nvPr userDrawn="1"/>
        </p:nvSpPr>
        <p:spPr>
          <a:xfrm>
            <a:off x="10677584" y="6458099"/>
            <a:ext cx="209806" cy="2098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7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ENCART VIOLET P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02A6D0-4E67-4997-8E57-1E72629A3F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5DB5E-F07A-469B-A2E0-9E82D73108A1}"/>
              </a:ext>
            </a:extLst>
          </p:cNvPr>
          <p:cNvSpPr/>
          <p:nvPr userDrawn="1"/>
        </p:nvSpPr>
        <p:spPr>
          <a:xfrm>
            <a:off x="755650" y="3099335"/>
            <a:ext cx="10680700" cy="26601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B2FCB9-B313-47D4-AA30-C3AAE9A71C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000" y="3349592"/>
            <a:ext cx="5943065" cy="2228883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Montserrat Medium" panose="00000600000000000000" pitchFamily="2" charset="0"/>
              </a:defRPr>
            </a:lvl2pPr>
            <a:lvl3pPr marL="914400" indent="0">
              <a:buNone/>
              <a:defRPr>
                <a:latin typeface="Montserrat Medium" panose="00000600000000000000" pitchFamily="2" charset="0"/>
              </a:defRPr>
            </a:lvl3pPr>
            <a:lvl4pPr marL="1371600" indent="0">
              <a:buNone/>
              <a:defRPr>
                <a:latin typeface="Montserrat Medium" panose="00000600000000000000" pitchFamily="2" charset="0"/>
              </a:defRPr>
            </a:lvl4pPr>
            <a:lvl5pPr marL="1828800" indent="0">
              <a:buNone/>
              <a:defRPr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B692E90-8CD2-4A9C-9557-AFF118DBA2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065" y="1884706"/>
            <a:ext cx="4477285" cy="1238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latin typeface="Montserrat Medium" panose="00000600000000000000" pitchFamily="2" charset="0"/>
              </a:defRPr>
            </a:lvl2pPr>
            <a:lvl3pPr marL="914400" indent="0">
              <a:buNone/>
              <a:defRPr>
                <a:latin typeface="Montserrat Medium" panose="00000600000000000000" pitchFamily="2" charset="0"/>
              </a:defRPr>
            </a:lvl3pPr>
            <a:lvl4pPr marL="1371600" indent="0">
              <a:buNone/>
              <a:defRPr>
                <a:latin typeface="Montserrat Medium" panose="00000600000000000000" pitchFamily="2" charset="0"/>
              </a:defRPr>
            </a:lvl4pPr>
            <a:lvl5pPr marL="1828800" indent="0">
              <a:buNone/>
              <a:defRPr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B1F85C8-07BE-4057-9F61-99E709C9AE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8F84DC6-899D-4876-829E-B819236D62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A6900C08-64FD-46C6-931F-CCD5C6F97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9BEC8A5-FD48-48CE-9B1C-2E6A4B3A4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830">
            <a:off x="-413367" y="547742"/>
            <a:ext cx="826734" cy="82863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5B89434-4393-4D22-90DB-0AC72BC12B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8" y="339792"/>
            <a:ext cx="184806" cy="1731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D3E027-AB62-4FD6-892E-AE3BCCB802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" y="70651"/>
            <a:ext cx="104780" cy="1047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EA129A-8046-48E6-8519-53C3D5B066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8" y="44848"/>
            <a:ext cx="104780" cy="10478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06AF684-30B9-4F12-9761-F49E1B9DBB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507">
            <a:off x="33993" y="-210970"/>
            <a:ext cx="858520" cy="1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OUBL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ED9FB-31E4-417C-AFCD-CA387DC35A4E}"/>
              </a:ext>
            </a:extLst>
          </p:cNvPr>
          <p:cNvSpPr/>
          <p:nvPr userDrawn="1"/>
        </p:nvSpPr>
        <p:spPr>
          <a:xfrm>
            <a:off x="6093600" y="2"/>
            <a:ext cx="6098400" cy="6129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48D19F-3DB1-4DDF-A5D0-002AB439A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509" y="1468987"/>
            <a:ext cx="5342021" cy="435133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Tx/>
              <a:buBlip>
                <a:blip r:embed="rId2"/>
              </a:buBlip>
              <a:def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>
              <a:buFontTx/>
              <a:buBlip>
                <a:blip r:embed="rId3"/>
              </a:buBlip>
              <a:def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2pPr>
            <a:lvl3pPr marL="1143000" indent="-228600">
              <a:buFontTx/>
              <a:buBlip>
                <a:blip r:embed="rId3"/>
              </a:buBlip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3pPr>
            <a:lvl4pPr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ea typeface="+mn-ea"/>
                <a:cs typeface="+mn-cs"/>
              </a:defRPr>
            </a:lvl4pPr>
            <a:lvl5pPr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8FE6A8C-108F-4215-A97C-1B55E4CE6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138" y="1612797"/>
            <a:ext cx="5574007" cy="409015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lang="fr-FR" sz="1600" b="0" kern="1200" dirty="0" smtClean="0">
                <a:solidFill>
                  <a:schemeClr val="tx1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2865861-A129-4950-9B25-37EEDDDF9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047" y="149628"/>
            <a:ext cx="568350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097B13F-7649-4A8B-AA2C-4CF969676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047" y="665019"/>
            <a:ext cx="568350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29EA0AD-EF68-43C8-972B-82BD91538053}"/>
              </a:ext>
            </a:extLst>
          </p:cNvPr>
          <p:cNvSpPr/>
          <p:nvPr userDrawn="1"/>
        </p:nvSpPr>
        <p:spPr>
          <a:xfrm>
            <a:off x="11516739" y="635635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2738BB06-2411-43DC-A75E-DDD1C34439DE}"/>
              </a:ext>
            </a:extLst>
          </p:cNvPr>
          <p:cNvSpPr txBox="1">
            <a:spLocks/>
          </p:cNvSpPr>
          <p:nvPr userDrawn="1"/>
        </p:nvSpPr>
        <p:spPr>
          <a:xfrm>
            <a:off x="11366527" y="6356349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A2DA5EC-B90B-49F4-A80B-74FB5F61D2F4}"/>
              </a:ext>
            </a:extLst>
          </p:cNvPr>
          <p:cNvSpPr/>
          <p:nvPr userDrawn="1"/>
        </p:nvSpPr>
        <p:spPr>
          <a:xfrm>
            <a:off x="11223846" y="6418704"/>
            <a:ext cx="256821" cy="2568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8D43ADA-2127-4F35-B04A-C9CEA5B06989}"/>
              </a:ext>
            </a:extLst>
          </p:cNvPr>
          <p:cNvSpPr/>
          <p:nvPr userDrawn="1"/>
        </p:nvSpPr>
        <p:spPr>
          <a:xfrm>
            <a:off x="10950715" y="6434591"/>
            <a:ext cx="233314" cy="2333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6AFE27-A2FB-43AA-80E8-0ABF004D8F67}"/>
              </a:ext>
            </a:extLst>
          </p:cNvPr>
          <p:cNvSpPr/>
          <p:nvPr userDrawn="1"/>
        </p:nvSpPr>
        <p:spPr>
          <a:xfrm>
            <a:off x="10677584" y="6458099"/>
            <a:ext cx="209806" cy="2098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6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OUBLE Violet p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74969F-3272-407D-A98A-02A4E6D7B0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ED9FB-31E4-417C-AFCD-CA387DC35A4E}"/>
              </a:ext>
            </a:extLst>
          </p:cNvPr>
          <p:cNvSpPr/>
          <p:nvPr userDrawn="1"/>
        </p:nvSpPr>
        <p:spPr>
          <a:xfrm>
            <a:off x="6093600" y="2"/>
            <a:ext cx="6098400" cy="612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48D19F-3DB1-4DDF-A5D0-002AB439A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509" y="1468987"/>
            <a:ext cx="5342021" cy="435133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Tx/>
              <a:buBlip>
                <a:blip r:embed="rId2"/>
              </a:buBlip>
              <a:def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>
              <a:buFontTx/>
              <a:buBlip>
                <a:blip r:embed="rId3"/>
              </a:buBlip>
              <a:def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2pPr>
            <a:lvl3pPr marL="1143000" indent="-228600">
              <a:buFontTx/>
              <a:buBlip>
                <a:blip r:embed="rId3"/>
              </a:buBlip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3pPr>
            <a:lvl4pPr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ea typeface="+mn-ea"/>
                <a:cs typeface="+mn-cs"/>
              </a:defRPr>
            </a:lvl4pPr>
            <a:lvl5pPr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8FE6A8C-108F-4215-A97C-1B55E4CE6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138" y="1612797"/>
            <a:ext cx="5574007" cy="409015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lang="fr-FR" sz="1600" b="0" kern="1200" dirty="0" smtClean="0">
                <a:solidFill>
                  <a:schemeClr val="tx1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2865861-A129-4950-9B25-37EEDDDF9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047" y="149628"/>
            <a:ext cx="568350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097B13F-7649-4A8B-AA2C-4CF969676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047" y="665019"/>
            <a:ext cx="568350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3CAD5BE-E7D8-400A-B2E1-534CF56DD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7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OUBLE |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430DD5-98CC-4C41-A2B3-AB269FAA9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878CC-37F7-499B-8DFF-997C423C6774}"/>
              </a:ext>
            </a:extLst>
          </p:cNvPr>
          <p:cNvSpPr/>
          <p:nvPr userDrawn="1"/>
        </p:nvSpPr>
        <p:spPr>
          <a:xfrm>
            <a:off x="0" y="1"/>
            <a:ext cx="6093600" cy="61292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F98F6-C000-4969-B508-E030E6875BCE}"/>
              </a:ext>
            </a:extLst>
          </p:cNvPr>
          <p:cNvSpPr/>
          <p:nvPr userDrawn="1"/>
        </p:nvSpPr>
        <p:spPr>
          <a:xfrm>
            <a:off x="6093600" y="2"/>
            <a:ext cx="6098400" cy="612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0816E0AF-36B5-47D3-AE72-34C86420D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509" y="1468987"/>
            <a:ext cx="5342021" cy="435133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Tx/>
              <a:buBlip>
                <a:blip r:embed="rId2"/>
              </a:buBlip>
              <a:def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685800" indent="-228600">
              <a:buFontTx/>
              <a:buBlip>
                <a:blip r:embed="rId3"/>
              </a:buBlip>
              <a:def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2pPr>
            <a:lvl3pPr marL="1143000" indent="-228600">
              <a:buFontTx/>
              <a:buBlip>
                <a:blip r:embed="rId3"/>
              </a:buBlip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3pPr>
            <a:lvl4pPr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ea typeface="+mn-ea"/>
                <a:cs typeface="+mn-cs"/>
              </a:defRPr>
            </a:lvl4pPr>
            <a:lvl5pPr>
              <a:defRPr kumimoji="0" lang="fr-F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4DA944-09E8-4327-942B-AE6B89A4019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60218" y="1612797"/>
            <a:ext cx="5537927" cy="4090159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lang="fr-FR" sz="1600" b="0" kern="1200" dirty="0" smtClean="0">
                <a:solidFill>
                  <a:schemeClr val="bg1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21091D2-65A1-45D0-95CD-3544AA9F3C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212" y="149628"/>
            <a:ext cx="5896494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5FADF0BD-C627-48FF-B058-B24B7541DA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10" y="665019"/>
            <a:ext cx="5896495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0DBA549-A40B-46ED-A2D7-786D1BE46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61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+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D4BF9C1-EBB9-4799-B12F-E832D6F729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17" r="13817" b="16354"/>
          <a:stretch/>
        </p:blipFill>
        <p:spPr>
          <a:xfrm>
            <a:off x="6774147" y="0"/>
            <a:ext cx="5417854" cy="617912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BDF46B-7FFF-47BB-BD69-0C408FA87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37CDA6-499B-4100-B711-0E482B946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409" y="1902727"/>
            <a:ext cx="6008260" cy="3696368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1600">
                <a:latin typeface="+mj-lt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686EDECF-7117-4A14-8077-1AD988BB6A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410" y="149628"/>
            <a:ext cx="6008260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586DDE8-2371-4976-B0F6-060A80795A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08" y="665019"/>
            <a:ext cx="6008261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970874A7-A721-44CB-ABE4-9B09E67A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5BAE4DC-C528-433A-8E57-6F9BEEC68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830">
            <a:off x="-413367" y="547742"/>
            <a:ext cx="826734" cy="8286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DE6071F-84DC-4981-9310-BCC2B2D568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8" y="339792"/>
            <a:ext cx="184806" cy="1731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1A75B53-FB0B-4DBB-92E4-24DD451758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" y="70651"/>
            <a:ext cx="104780" cy="10478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D1BAD69-48DA-49DA-9E9A-D70B9A0C92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8" y="44848"/>
            <a:ext cx="104780" cy="1047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984DF53-538C-4D6C-8EB8-9CB62DCD3B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3507">
            <a:off x="33993" y="-210970"/>
            <a:ext cx="858520" cy="1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+ CHEVR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CFDD513A-0162-41A3-A866-AA7CA418E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9" t="-2582" b="-1299"/>
          <a:stretch/>
        </p:blipFill>
        <p:spPr>
          <a:xfrm>
            <a:off x="0" y="1248382"/>
            <a:ext cx="1929020" cy="439964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16EDCD-094A-4E3C-B880-F75B96FEA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DF2A20-4910-4D4E-B0B4-FDBFD32B70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1869" y="2075982"/>
            <a:ext cx="6008260" cy="3696368"/>
          </a:xfrm>
          <a:prstGeom prst="rect">
            <a:avLst/>
          </a:prstGeom>
        </p:spPr>
        <p:txBody>
          <a:bodyPr anchor="ctr"/>
          <a:lstStyle>
            <a:lvl1pPr marL="0" indent="0" algn="just">
              <a:buFontTx/>
              <a:buNone/>
              <a:defRPr sz="1600">
                <a:latin typeface="+mj-lt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97A57042-8427-47F0-98CB-CDF9B7978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7CCDDD30-B7E3-4194-9A06-83E8BF3977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CE5AD7E-8485-4FAF-96A4-344353178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VIOLET KG - Logo Client ou parten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A6E86C-A920-468F-9769-B2B54E26AE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9C2BB-5C3A-41AA-92CE-A4938FC2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AF44C-1590-4159-B531-1995B78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8959" y="6356350"/>
            <a:ext cx="7808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4EB4394-FD4D-4357-9443-C03B096B4C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530" y="1859424"/>
            <a:ext cx="5561818" cy="1936721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6ACE6D6-A273-471B-B594-4BF7C50F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29" y="4094529"/>
            <a:ext cx="5561817" cy="13357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C730CFF-B173-44CF-95AA-F8CBE876D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529" y="5728635"/>
            <a:ext cx="5561817" cy="413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  <a:cs typeface="Mongolian Baiti" panose="03000500000000000000" pitchFamily="66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D31029B6-6BA0-4727-9270-1F3DC195843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05375" y="22383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4523F3E-FD83-4804-8FDF-2F7BC03A0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14" y="1770104"/>
            <a:ext cx="5542546" cy="40520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3086C87-98D6-47B4-8A2E-6E8B679093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70" y="697504"/>
            <a:ext cx="883957" cy="30428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2A503CE-DAC5-4CF4-AF0E-187F2ACCDFD4}"/>
              </a:ext>
            </a:extLst>
          </p:cNvPr>
          <p:cNvGrpSpPr/>
          <p:nvPr userDrawn="1"/>
        </p:nvGrpSpPr>
        <p:grpSpPr>
          <a:xfrm>
            <a:off x="635794" y="309256"/>
            <a:ext cx="1414939" cy="1233043"/>
            <a:chOff x="635794" y="309256"/>
            <a:chExt cx="1414939" cy="123304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C8A51CA-348E-4306-80B1-AEDD004D84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661CB28-2216-4298-9775-73924A144480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6F2F202-9E25-48DF-9B23-03DA1D82AC68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847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IMAGE + TEXTE + N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040658-E97B-49DA-9C7F-561D3DC424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0D9E4E3-FAA6-4901-8C6D-2BD1B0D141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679" y="3640972"/>
            <a:ext cx="1486707" cy="70381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ACEA64B6-F88C-4032-95A9-F8123EE64E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4679" y="1901535"/>
            <a:ext cx="1897958" cy="1634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48F7CAB3-8140-466E-9977-A5A50EFA11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1386" y="3640973"/>
            <a:ext cx="571500" cy="374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B00B05D-FB75-4C3B-81BF-95BEFB6F23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679" y="4538054"/>
            <a:ext cx="1897958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E8D32-23D5-4DA5-9850-203A37D4BE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5357" y="3640972"/>
            <a:ext cx="1486707" cy="70381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A9FFEB85-1CFE-42FC-BFA9-568EE99430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15357" y="1901535"/>
            <a:ext cx="1897958" cy="1634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427B797-0A78-4F70-B8E2-409DFBC09E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2064" y="3640973"/>
            <a:ext cx="571500" cy="374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3BE5A45-2203-458D-B48B-A7B914E55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5357" y="4538054"/>
            <a:ext cx="1897958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3966A21-D4D6-4EDE-BC8B-A7B94C9D4A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9210" y="3640972"/>
            <a:ext cx="1486707" cy="70381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28CCD4F0-A2C7-495B-A1F6-C31029011D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29210" y="1901535"/>
            <a:ext cx="1897958" cy="1634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A013ECB-5F07-4010-89D6-29AFBBF603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5917" y="3640973"/>
            <a:ext cx="571500" cy="374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3FBA335-CCE8-47A3-8A82-80ACADAE34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9210" y="4538054"/>
            <a:ext cx="1897958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0F7BB66-4173-419A-9E28-A6A618AF03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8190" y="3640972"/>
            <a:ext cx="1486707" cy="70381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C0298906-87AC-49AD-8098-6B8BD6ECF73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98190" y="1901535"/>
            <a:ext cx="1897958" cy="1634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EB33D69-0C74-4632-8505-AF202D9E48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4897" y="3640973"/>
            <a:ext cx="571500" cy="374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CCDABA1-9B87-417C-BE9D-D6AD41FB05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98190" y="4538054"/>
            <a:ext cx="1897958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9A002FE-E162-417F-B7DB-DC0B49EC01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49362" y="3640972"/>
            <a:ext cx="1486707" cy="703813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pour une image  3">
            <a:extLst>
              <a:ext uri="{FF2B5EF4-FFF2-40B4-BE49-F238E27FC236}">
                <a16:creationId xmlns:a16="http://schemas.microsoft.com/office/drawing/2014/main" id="{B9F51C53-C790-4A95-A64C-104C55D5CD1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49362" y="1901535"/>
            <a:ext cx="1897958" cy="1634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8297C80-6D36-45C5-B95F-6BD81F9703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336069" y="3640973"/>
            <a:ext cx="571500" cy="374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0DE65C1-CBB6-407D-A9AC-4EEA0F87D4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49362" y="4538054"/>
            <a:ext cx="1897958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281C08A1-D987-4C51-8A50-58264859B2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6BD3FDC6-822F-4677-927B-F0DC5C2205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BE23A4A5-0ED7-4F58-B4C6-077BC4348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7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mur, cuisine&#10;&#10;Description générée automatiquement">
            <a:extLst>
              <a:ext uri="{FF2B5EF4-FFF2-40B4-BE49-F238E27FC236}">
                <a16:creationId xmlns:a16="http://schemas.microsoft.com/office/drawing/2014/main" id="{1294EF5E-B08D-4AC5-9030-CE4478E26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66"/>
            <a:ext cx="6715125" cy="447675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666245-BC52-4C07-88FD-E46C8E85C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EF6F97B8-ADB4-488D-AFC5-9A15A22A73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88051" y="1664899"/>
            <a:ext cx="694349" cy="659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02B8DC9E-1722-44B5-B0D1-842578CCEE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58193" y="1664899"/>
            <a:ext cx="694349" cy="659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C853C019-B8E8-4CF1-97F6-818C4C6FF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8051" y="2418059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5332F0A2-615A-4AB4-9FDC-2E9014D15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58193" y="2418059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CA0611EC-C0DE-4FFE-AED8-E5C7CC7E2A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9425" y="2995566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D6BF57E-3271-4B3D-8E8B-1C83B4D6B7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58193" y="2995566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220A8C3-DF34-44A5-A3D6-4700B660A7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A8E2C5A3-3D98-4D63-948C-C36EF42C2D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65873F9F-FED3-4B92-BBAF-DDBAA9DA040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388051" y="4073885"/>
            <a:ext cx="694349" cy="659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2302A3BB-B97B-423B-B455-2C9C42BA01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58193" y="4073885"/>
            <a:ext cx="694349" cy="659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86A8C15D-DEB5-4294-9A8C-C20A4AD5BF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88051" y="4827045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BC52F72A-74FD-40EC-BBA9-78AB90A3A7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58193" y="4827045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1F712F14-07F1-412B-AAA4-98C08495AA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9425" y="5404552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E308AB40-5ABD-4FC6-AEFD-59B4027A93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8193" y="5404552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7F58255A-51EE-409C-8835-13C22A456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30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A6F491D-838A-427C-AFAA-EA44F1478E39}"/>
              </a:ext>
            </a:extLst>
          </p:cNvPr>
          <p:cNvSpPr/>
          <p:nvPr userDrawn="1"/>
        </p:nvSpPr>
        <p:spPr>
          <a:xfrm>
            <a:off x="1016382" y="2470383"/>
            <a:ext cx="1517650" cy="151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8246271-E487-4009-87A6-8831FBB61005}"/>
              </a:ext>
            </a:extLst>
          </p:cNvPr>
          <p:cNvSpPr/>
          <p:nvPr userDrawn="1"/>
        </p:nvSpPr>
        <p:spPr>
          <a:xfrm>
            <a:off x="3676541" y="2470383"/>
            <a:ext cx="1517650" cy="151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2B4FECB-EA82-488C-B251-F01769EFAD25}"/>
              </a:ext>
            </a:extLst>
          </p:cNvPr>
          <p:cNvSpPr/>
          <p:nvPr userDrawn="1"/>
        </p:nvSpPr>
        <p:spPr>
          <a:xfrm>
            <a:off x="6635962" y="2470383"/>
            <a:ext cx="1517650" cy="151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CDDC02-608C-4F3F-9FC3-D6971AF00276}"/>
              </a:ext>
            </a:extLst>
          </p:cNvPr>
          <p:cNvSpPr/>
          <p:nvPr userDrawn="1"/>
        </p:nvSpPr>
        <p:spPr>
          <a:xfrm>
            <a:off x="9460896" y="2470383"/>
            <a:ext cx="1517650" cy="151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F15CF3E9-958B-4210-8CC7-1268EEADDD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8230" y="2682363"/>
            <a:ext cx="1150352" cy="1093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1B470844-D2A2-4A1E-B350-69A2E99A12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0190" y="2682363"/>
            <a:ext cx="1150352" cy="1093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58A373CB-9913-4B46-9C2D-2591FA74A4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9611" y="2682363"/>
            <a:ext cx="1150352" cy="1093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CDE8127E-A576-4F57-872D-D64F5726C8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44545" y="2682363"/>
            <a:ext cx="1150352" cy="10932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F035AE91-0DF5-4F26-80E0-316DBB43C6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240" y="4624389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A5D0C2C2-70B7-41BD-A64C-DF6CC98B4D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7953" y="4624389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6F702930-33A6-4C8D-A00A-231156126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7374" y="4624389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A37F159B-06C8-4747-A4A9-5F68BDE672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32308" y="4624389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Chiffre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ECAD2C8-89F4-4CEB-ABDF-6E4737BF79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239" y="5133701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BFDD30B2-B566-4793-996C-E32833F40F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53852" y="5133701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E0F73D3D-AB66-4C87-A553-EEC8EA1A2E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1475" y="5133701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BCC52F90-1789-415B-A189-210F9E5185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20510" y="5133701"/>
            <a:ext cx="1774825" cy="407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7FB599F6-56B6-4807-9048-F576FCA7B3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3BA04CB-25FD-4756-8826-A69800FDE3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5C5E0879-7DE9-4E1F-8AF8-DD925DF3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2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+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1C2161-B6BC-4129-9143-B35B2527D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CFF6DB48-E6CF-42DD-8A93-D661F933D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36066" y="335461"/>
            <a:ext cx="4025525" cy="5926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FF57294-5359-4453-9769-F00D350C55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504" y="2364605"/>
            <a:ext cx="4668837" cy="297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600">
                <a:latin typeface="Montserrat" panose="00000500000000000000" pitchFamily="2" charset="0"/>
              </a:defRPr>
            </a:lvl2pPr>
            <a:lvl3pPr marL="914400" indent="0">
              <a:buNone/>
              <a:defRPr sz="1600">
                <a:latin typeface="Montserrat" panose="00000500000000000000" pitchFamily="2" charset="0"/>
              </a:defRPr>
            </a:lvl3pPr>
            <a:lvl4pPr marL="1371600" indent="0">
              <a:buNone/>
              <a:defRPr sz="1600">
                <a:latin typeface="Montserrat" panose="00000500000000000000" pitchFamily="2" charset="0"/>
              </a:defRPr>
            </a:lvl4pPr>
            <a:lvl5pPr marL="1828800" indent="0">
              <a:buNone/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43A4AF-5DA1-44CF-9C27-93DB0188A0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298" y="149628"/>
            <a:ext cx="59685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DAE6F11-547B-4173-BDF9-DB34261640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8297" y="665019"/>
            <a:ext cx="5968539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E9CD9D0-DE6A-453C-B066-DF68B11F0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5248EE-E74A-4C2E-8578-B4050386C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310">
            <a:off x="10318685" y="103517"/>
            <a:ext cx="1545229" cy="22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4 TEXT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A6E3A7-3650-4151-8D0E-FBD271BD2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D6389AD7-F232-4D09-9BD3-878B6796CB8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9782" y="1648603"/>
            <a:ext cx="4297390" cy="4092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DD1386A9-F0BF-4AA2-A846-A07D8648F8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8583" y="2488247"/>
            <a:ext cx="2822170" cy="11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7276F07C-2838-4DEF-96F1-730FE8097F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8583" y="1828801"/>
            <a:ext cx="2840610" cy="512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600" b="1">
                <a:solidFill>
                  <a:schemeClr val="bg2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E31B2BD-36CA-4A67-8EAA-E397CB93F5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52164" y="2488247"/>
            <a:ext cx="2822170" cy="11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755C9CEF-95DA-4010-9F1D-A5AFCB4BFA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52164" y="1828801"/>
            <a:ext cx="2840610" cy="512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600" b="1">
                <a:solidFill>
                  <a:schemeClr val="bg2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339F6D2F-9989-42FE-84E6-93BDAE712B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8583" y="4594138"/>
            <a:ext cx="2822170" cy="11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D5E136A1-05E9-40FF-A2EB-8068FCD74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8583" y="3934692"/>
            <a:ext cx="2840610" cy="512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600" b="1">
                <a:solidFill>
                  <a:schemeClr val="bg2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D4F0BFA-A1A6-49CC-8C49-1364F53B54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2164" y="4594138"/>
            <a:ext cx="2822170" cy="11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5041F945-1E28-4ACD-9833-6DE02C6EC3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52164" y="3934692"/>
            <a:ext cx="2840610" cy="512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600" b="1">
                <a:solidFill>
                  <a:schemeClr val="bg2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D8DCED06-A900-4FC0-A85C-58C726F532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0AA673AA-C63F-41AC-BEA7-C89F798063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624814-2E99-4995-B6C9-F94CFCCBA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2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IM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77623EB-1299-4BDD-950C-8BB8CB6B8A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83224" y="0"/>
            <a:ext cx="6108776" cy="6356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CE4FD464-4DEB-4A2A-8752-6A8BB0C7C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49628"/>
            <a:ext cx="6083224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16E9A1E3-E90E-409E-8F45-B2B9C363D5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1" y="665019"/>
            <a:ext cx="6083225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7635EF0-7ED3-4B0E-8E99-53F3DB9FB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05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DCAC2006-5582-47DD-B6AB-BFE9BDFCD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4917" y="2187471"/>
            <a:ext cx="3636000" cy="576436"/>
          </a:xfrm>
          <a:prstGeom prst="rect">
            <a:avLst/>
          </a:prstGeom>
        </p:spPr>
        <p:txBody>
          <a:bodyPr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MODIFIER LES STYLES DU</a:t>
            </a:r>
            <a:br>
              <a:rPr lang="fr-FR"/>
            </a:br>
            <a:r>
              <a:rPr lang="fr-FR"/>
              <a:t>TEXTE DU MASQUE</a:t>
            </a:r>
            <a:br>
              <a:rPr lang="fr-FR"/>
            </a:br>
            <a:endParaRPr lang="fr-FR"/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799278CB-F724-46B1-B345-0081C8187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4917" y="2816466"/>
            <a:ext cx="3237115" cy="1111221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9176D2ED-4CC9-48C7-9C73-EE15E989E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4917" y="4209801"/>
            <a:ext cx="3637875" cy="5764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A7F5112C-B0AF-43CD-85AA-D7CB27DFF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54917" y="4838796"/>
            <a:ext cx="3237115" cy="1111221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C4238E3-9358-46AA-8F12-1BBE810C2D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4384" y="2187471"/>
            <a:ext cx="3637875" cy="5764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1B7C2DB-EE5C-437B-A29C-601E3A47F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4384" y="2816466"/>
            <a:ext cx="3237115" cy="1111221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D4D1382-238A-4C6B-9B48-DAF0005546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4384" y="4209801"/>
            <a:ext cx="3637875" cy="5764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9FF6032B-B205-4E70-96B8-BDE2855834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4384" y="4838796"/>
            <a:ext cx="3237115" cy="1111221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/>
              <a:t>Modifier les styles du texte du masque</a:t>
            </a:r>
            <a:br>
              <a:rPr lang="fr-FR"/>
            </a:br>
            <a:endParaRPr lang="fr-FR"/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B64C1A41-02FC-4329-AC2D-61CC16B098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557" y="2271993"/>
            <a:ext cx="1558925" cy="155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FB93A05D-BE43-4F5A-A3FC-FE47B764C03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48457" y="2271993"/>
            <a:ext cx="1558925" cy="155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72DAF112-647C-4EA4-9790-CD88AD94D5E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557" y="4338867"/>
            <a:ext cx="1558925" cy="155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6D1FB7D3-8E57-4799-B12D-B6007353AC4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8457" y="4338867"/>
            <a:ext cx="1558925" cy="155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Picto violet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11970BC-A430-457C-85C8-B21BBB26C7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D559E35E-295A-4975-8E98-A995E5456F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BAFE9754-0700-4C78-9676-B199F6831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112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66DDB925-C55C-4667-AEE8-7805EB8CD20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7296" y="1745832"/>
            <a:ext cx="2733119" cy="21680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5FEB32DD-050D-4888-8C8F-8744D7A8F40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62845" y="1750371"/>
            <a:ext cx="2726519" cy="2168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DD1E730-4A81-40A7-AF8E-5D90092944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092823" y="1748895"/>
            <a:ext cx="2741079" cy="2168047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F1AEFD7B-C103-4589-A835-19FB6F844E6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35492" y="1747307"/>
            <a:ext cx="2741079" cy="2168047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090FBB4-5704-4C06-A657-F730C9DA090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7296" y="3913766"/>
            <a:ext cx="2729660" cy="2166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6FB19065-C384-4F2A-9FF9-2577BE9F120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66303" y="3913767"/>
            <a:ext cx="2723062" cy="217269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7F84902-9E10-42C0-AEF9-8AEA48F2AF7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1234" y="3915354"/>
            <a:ext cx="2741079" cy="2168047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F67ADB9F-408D-46F6-846E-B4D35DEC627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33621" y="3913766"/>
            <a:ext cx="2744538" cy="2168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/>
              <a:t>Ceci est une zone de texte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CE0F6008-65D0-4791-844C-5D7111AA51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9286CF0A-387D-45BB-921F-09E3B33D01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F54BB4C-AE0D-47AA-A0C7-BED084DC6529}"/>
              </a:ext>
            </a:extLst>
          </p:cNvPr>
          <p:cNvSpPr/>
          <p:nvPr userDrawn="1"/>
        </p:nvSpPr>
        <p:spPr>
          <a:xfrm>
            <a:off x="11516739" y="635635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03725500-B44A-4F7E-A5E4-D444B63A5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527" y="6356349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A91D862-65D3-4EE1-AB42-0FDB0E2061B1}"/>
              </a:ext>
            </a:extLst>
          </p:cNvPr>
          <p:cNvSpPr/>
          <p:nvPr userDrawn="1"/>
        </p:nvSpPr>
        <p:spPr>
          <a:xfrm>
            <a:off x="11223846" y="6418704"/>
            <a:ext cx="256821" cy="2568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34550FD-C5B6-4ED1-BC0A-E4FC58C48CEF}"/>
              </a:ext>
            </a:extLst>
          </p:cNvPr>
          <p:cNvSpPr/>
          <p:nvPr userDrawn="1"/>
        </p:nvSpPr>
        <p:spPr>
          <a:xfrm>
            <a:off x="10950715" y="6434591"/>
            <a:ext cx="233314" cy="2333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93FFA7D-0636-47BB-A5C7-C4D18506DD94}"/>
              </a:ext>
            </a:extLst>
          </p:cNvPr>
          <p:cNvSpPr/>
          <p:nvPr userDrawn="1"/>
        </p:nvSpPr>
        <p:spPr>
          <a:xfrm>
            <a:off x="10677584" y="6458099"/>
            <a:ext cx="209806" cy="2098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947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OLET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C09FCBA-8E28-4F76-9B1F-F4C4663121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5019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0495D11-F013-42C4-8CAD-DFF3FA6CE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93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029F88-6FD4-4D74-BEAD-E1F304C9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78" y="500506"/>
            <a:ext cx="863644" cy="863644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0AC8A0E3-A3C8-4DA5-91C0-E15F12E5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CB8E410-90EB-4577-B3D9-A7E96AF57E77}"/>
              </a:ext>
            </a:extLst>
          </p:cNvPr>
          <p:cNvGrpSpPr/>
          <p:nvPr userDrawn="1"/>
        </p:nvGrpSpPr>
        <p:grpSpPr>
          <a:xfrm>
            <a:off x="10668000" y="6169119"/>
            <a:ext cx="1376412" cy="561307"/>
            <a:chOff x="10668000" y="6169119"/>
            <a:chExt cx="1376412" cy="561307"/>
          </a:xfrm>
          <a:solidFill>
            <a:schemeClr val="accent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10C29C-8744-481D-8B0D-9857D9F99F49}"/>
                </a:ext>
              </a:extLst>
            </p:cNvPr>
            <p:cNvSpPr/>
            <p:nvPr userDrawn="1"/>
          </p:nvSpPr>
          <p:spPr>
            <a:xfrm>
              <a:off x="10668000" y="6169119"/>
              <a:ext cx="1376412" cy="561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7331999-6027-48A0-96D3-EDA711817B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649" y="6274022"/>
              <a:ext cx="1198402" cy="4125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98688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pour une image  18">
            <a:extLst>
              <a:ext uri="{FF2B5EF4-FFF2-40B4-BE49-F238E27FC236}">
                <a16:creationId xmlns:a16="http://schemas.microsoft.com/office/drawing/2014/main" id="{680F080B-B102-4B21-8602-8CD7088070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0538" y="155575"/>
            <a:ext cx="4524375" cy="5681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pour une image  11">
            <a:extLst>
              <a:ext uri="{FF2B5EF4-FFF2-40B4-BE49-F238E27FC236}">
                <a16:creationId xmlns:a16="http://schemas.microsoft.com/office/drawing/2014/main" id="{F78569FC-4FE5-4CA2-A729-71CE413593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51225" y="155575"/>
            <a:ext cx="2530475" cy="1974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Logo du client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B4FA59BC-F43A-4B1E-A95F-205371F7D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150" y="5343667"/>
            <a:ext cx="5162727" cy="4932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baseline="0"/>
            </a:lvl1pPr>
          </a:lstStyle>
          <a:p>
            <a:pPr algn="r"/>
            <a:r>
              <a:rPr lang="fr-FR" b="1"/>
              <a:t>Job </a:t>
            </a:r>
            <a:r>
              <a:rPr lang="fr-FR" b="1" err="1"/>
              <a:t>Title</a:t>
            </a:r>
            <a:r>
              <a:rPr lang="fr-FR" b="1"/>
              <a:t> - Client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B5D786E-3C16-4A23-B76F-EB206C3EB7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2932" y="4801792"/>
            <a:ext cx="4298945" cy="4932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</a:lstStyle>
          <a:p>
            <a:pPr algn="r"/>
            <a:r>
              <a:rPr lang="fr-FR" i="1">
                <a:latin typeface="Playfair Display" panose="00000500000000000000" pitchFamily="2" charset="0"/>
              </a:rPr>
              <a:t>Nom et Prénom</a:t>
            </a:r>
          </a:p>
        </p:txBody>
      </p:sp>
      <p:sp>
        <p:nvSpPr>
          <p:cNvPr id="9" name="Espace réservé du contenu 16">
            <a:extLst>
              <a:ext uri="{FF2B5EF4-FFF2-40B4-BE49-F238E27FC236}">
                <a16:creationId xmlns:a16="http://schemas.microsoft.com/office/drawing/2014/main" id="{20A6CACE-0EFB-4A8F-86B0-ADD467A584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7563" y="2478511"/>
            <a:ext cx="5164137" cy="1893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« Entrez une citation ici en mettant en gras des éléments importants »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BDAE454F-20F0-421A-9CEE-74E1A0FB2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5450" y="5344963"/>
            <a:ext cx="4024313" cy="6923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INSÉRER UNE URL DE REDIRECTION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A286D0-3F2A-45EA-9DCE-D53CB663B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46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NC 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BD38642-4375-4CF5-B97D-C4C7D3C66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4" y="-4070906"/>
            <a:ext cx="294653" cy="10142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F4F78-20A8-43D9-B213-1FF9D41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BE51-16D6-4AB2-99E4-E9BB2D05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98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37329C-C737-4E20-ACF1-4AA289365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530" y="1859424"/>
            <a:ext cx="5561818" cy="1936721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Réunion de lancement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ED53C9A-C749-4942-8505-1BCAFACE4F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529" y="4094529"/>
            <a:ext cx="5561817" cy="13357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Phase de prise d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613156B-E0C2-4954-8487-678E1E4C6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529" y="5728635"/>
            <a:ext cx="5561817" cy="413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ontserrat" panose="00000500000000000000" pitchFamily="2" charset="0"/>
                <a:cs typeface="Mongolian Baiti" panose="03000500000000000000" pitchFamily="66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33B875E-3D7A-45F3-B3E5-37CB8DD828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14" y="1770103"/>
            <a:ext cx="5551580" cy="405208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E66CFAE-EEEB-4148-BDD8-6CCDBEA26D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9" y="162541"/>
            <a:ext cx="1501475" cy="15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F50029-9B67-42F2-BECF-7ED57D14E3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5" y="715863"/>
            <a:ext cx="958022" cy="3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17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REF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97C2759-EA88-47BA-84C7-A737160EF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50" t="-2582" b="-1299"/>
          <a:stretch/>
        </p:blipFill>
        <p:spPr>
          <a:xfrm>
            <a:off x="-1" y="139914"/>
            <a:ext cx="2952447" cy="6216436"/>
          </a:xfrm>
          <a:prstGeom prst="rect">
            <a:avLst/>
          </a:prstGeom>
        </p:spPr>
      </p:pic>
      <p:pic>
        <p:nvPicPr>
          <p:cNvPr id="14" name="Picture 2" descr="Ordinateur de bureau PC PNG collection d'images à télécharger gratuitement  - CrazyPNG.com-Crazy PNG images téléchargement gratuit">
            <a:extLst>
              <a:ext uri="{FF2B5EF4-FFF2-40B4-BE49-F238E27FC236}">
                <a16:creationId xmlns:a16="http://schemas.microsoft.com/office/drawing/2014/main" id="{54AADF9F-6DDC-4299-A322-E7B03840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3251"/>
            <a:ext cx="4409649" cy="36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F82E1-7712-48F5-86B8-F750D496D19E}"/>
              </a:ext>
            </a:extLst>
          </p:cNvPr>
          <p:cNvSpPr/>
          <p:nvPr userDrawn="1"/>
        </p:nvSpPr>
        <p:spPr>
          <a:xfrm>
            <a:off x="999095" y="2520329"/>
            <a:ext cx="4073237" cy="22759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10D2E9F-0B5D-4583-AB6A-B2946715F5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095" y="2520329"/>
            <a:ext cx="4073237" cy="22759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938FEC5-EEEF-4345-8BAA-FB735097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5085" y="2178824"/>
            <a:ext cx="6004331" cy="79332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8D70E24-CF57-4426-B111-7CEAC2657E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5085" y="3921260"/>
            <a:ext cx="6004331" cy="21866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>
              <a:buFontTx/>
              <a:buBlip>
                <a:blip r:embed="rId5"/>
              </a:buBlip>
              <a:defRPr lang="fr-FR" sz="2000" kern="1200" dirty="0" smtClean="0">
                <a:solidFill>
                  <a:schemeClr val="tx1"/>
                </a:solidFill>
                <a:latin typeface="Montserrat ExtraBold" panose="00000900000000000000" pitchFamily="50" charset="0"/>
                <a:ea typeface="+mn-ea"/>
                <a:cs typeface="+mn-cs"/>
              </a:defRPr>
            </a:lvl2pPr>
            <a:lvl3pPr marL="1143000" indent="-228600">
              <a:buFontTx/>
              <a:buBlip>
                <a:blip r:embed="rId5"/>
              </a:buBlip>
              <a:defRPr sz="1600">
                <a:latin typeface="Montserrat Medium" panose="00000600000000000000" pitchFamily="50" charset="0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27426C4-8565-4642-A184-E4388278F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0068" y="1268910"/>
            <a:ext cx="6011862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latin typeface="+mj-lt"/>
              </a:defRPr>
            </a:lvl1pPr>
            <a:lvl2pPr>
              <a:defRPr sz="1800">
                <a:latin typeface="Montserrat SemiBold" panose="00000700000000000000" pitchFamily="2" charset="0"/>
              </a:defRPr>
            </a:lvl2pPr>
            <a:lvl3pPr>
              <a:defRPr sz="1600">
                <a:latin typeface="Montserrat SemiBold" panose="00000700000000000000" pitchFamily="2" charset="0"/>
              </a:defRPr>
            </a:lvl3pPr>
            <a:lvl4pPr>
              <a:defRPr sz="1400">
                <a:latin typeface="Montserrat SemiBold" panose="00000700000000000000" pitchFamily="2" charset="0"/>
              </a:defRPr>
            </a:lvl4pPr>
            <a:lvl5pPr>
              <a:defRPr sz="14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fr-FR"/>
              <a:t>#</a:t>
            </a:r>
            <a:r>
              <a:rPr lang="fr-FR" err="1"/>
              <a:t>MotClés</a:t>
            </a:r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FC89DEE7-2261-4634-8F9C-A8A6C380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5638" y="3469988"/>
            <a:ext cx="6003778" cy="30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latin typeface="Montserrat" panose="00000500000000000000" pitchFamily="2" charset="0"/>
              </a:defRPr>
            </a:lvl2pPr>
            <a:lvl3pPr>
              <a:defRPr sz="1400">
                <a:latin typeface="Montserrat" panose="00000500000000000000" pitchFamily="2" charset="0"/>
              </a:defRPr>
            </a:lvl3pPr>
            <a:lvl4pPr>
              <a:defRPr sz="1400">
                <a:latin typeface="Montserrat" panose="00000500000000000000" pitchFamily="2" charset="0"/>
              </a:defRPr>
            </a:lvl4pPr>
            <a:lvl5pPr>
              <a:defRPr sz="1400"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CBDDC4-D092-434A-8226-2E57A5ABCEF5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44679" y="822929"/>
            <a:ext cx="11302641" cy="3757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5A7FC8A-331F-48E4-979D-EF175B79D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3326"/>
            <a:ext cx="10515600" cy="399968"/>
          </a:xfrm>
          <a:prstGeom prst="rect">
            <a:avLst/>
          </a:prstGeom>
        </p:spPr>
        <p:txBody>
          <a:bodyPr anchor="ctr"/>
          <a:lstStyle>
            <a:lvl1pPr algn="ctr">
              <a:defRPr kumimoji="0" lang="fr-FR" sz="2400" b="1" i="0" u="none" strike="noStrike" kern="1200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22A0751-CF21-4025-ADA3-43BFE86E8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4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REF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97C2759-EA88-47BA-84C7-A737160EF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50" t="-2582" b="-1299"/>
          <a:stretch/>
        </p:blipFill>
        <p:spPr>
          <a:xfrm>
            <a:off x="-1" y="139914"/>
            <a:ext cx="2952447" cy="621643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938FEC5-EEEF-4345-8BAA-FB735097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5085" y="2178824"/>
            <a:ext cx="6004331" cy="79332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8D70E24-CF57-4426-B111-7CEAC2657E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5085" y="3921260"/>
            <a:ext cx="6004331" cy="21866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>
              <a:buFontTx/>
              <a:buBlip>
                <a:blip r:embed="rId4"/>
              </a:buBlip>
              <a:defRPr lang="fr-FR" sz="2000" kern="1200" dirty="0" smtClean="0">
                <a:solidFill>
                  <a:schemeClr val="tx1"/>
                </a:solidFill>
                <a:latin typeface="Montserrat ExtraBold" panose="00000900000000000000" pitchFamily="50" charset="0"/>
                <a:ea typeface="+mn-ea"/>
                <a:cs typeface="+mn-cs"/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latin typeface="Montserrat Medium" panose="00000600000000000000" pitchFamily="50" charset="0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27426C4-8565-4642-A184-E4388278F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0068" y="1268910"/>
            <a:ext cx="6011862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latin typeface="+mj-lt"/>
              </a:defRPr>
            </a:lvl1pPr>
            <a:lvl2pPr>
              <a:defRPr sz="1800">
                <a:latin typeface="Montserrat SemiBold" panose="00000700000000000000" pitchFamily="2" charset="0"/>
              </a:defRPr>
            </a:lvl2pPr>
            <a:lvl3pPr>
              <a:defRPr sz="1600">
                <a:latin typeface="Montserrat SemiBold" panose="00000700000000000000" pitchFamily="2" charset="0"/>
              </a:defRPr>
            </a:lvl3pPr>
            <a:lvl4pPr>
              <a:defRPr sz="1400">
                <a:latin typeface="Montserrat SemiBold" panose="00000700000000000000" pitchFamily="2" charset="0"/>
              </a:defRPr>
            </a:lvl4pPr>
            <a:lvl5pPr>
              <a:defRPr sz="14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fr-FR"/>
              <a:t>#</a:t>
            </a:r>
            <a:r>
              <a:rPr lang="fr-FR" err="1"/>
              <a:t>MotClés</a:t>
            </a:r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FC89DEE7-2261-4634-8F9C-A8A6C380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5638" y="3469988"/>
            <a:ext cx="6003778" cy="30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latin typeface="Montserrat" panose="00000500000000000000" pitchFamily="2" charset="0"/>
              </a:defRPr>
            </a:lvl2pPr>
            <a:lvl3pPr>
              <a:defRPr sz="1400">
                <a:latin typeface="Montserrat" panose="00000500000000000000" pitchFamily="2" charset="0"/>
              </a:defRPr>
            </a:lvl3pPr>
            <a:lvl4pPr>
              <a:defRPr sz="1400">
                <a:latin typeface="Montserrat" panose="00000500000000000000" pitchFamily="2" charset="0"/>
              </a:defRPr>
            </a:lvl4pPr>
            <a:lvl5pPr>
              <a:defRPr sz="1400"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CBDDC4-D092-434A-8226-2E57A5ABCEF5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44679" y="822929"/>
            <a:ext cx="11302641" cy="3757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5A7FC8A-331F-48E4-979D-EF175B79D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3326"/>
            <a:ext cx="10515600" cy="399968"/>
          </a:xfrm>
          <a:prstGeom prst="rect">
            <a:avLst/>
          </a:prstGeom>
        </p:spPr>
        <p:txBody>
          <a:bodyPr anchor="ctr"/>
          <a:lstStyle>
            <a:lvl1pPr algn="ctr">
              <a:defRPr kumimoji="0" lang="fr-FR" sz="2400" b="1" i="0" u="none" strike="noStrike" kern="1200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22A0751-CF21-4025-ADA3-43BFE86E8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EBAA327-F673-406B-BD09-B8D0BA681963}"/>
              </a:ext>
            </a:extLst>
          </p:cNvPr>
          <p:cNvGrpSpPr/>
          <p:nvPr userDrawn="1"/>
        </p:nvGrpSpPr>
        <p:grpSpPr>
          <a:xfrm>
            <a:off x="1546054" y="1942062"/>
            <a:ext cx="2794364" cy="4227904"/>
            <a:chOff x="1584554" y="1807308"/>
            <a:chExt cx="2794364" cy="4227904"/>
          </a:xfrm>
        </p:grpSpPr>
        <p:sp>
          <p:nvSpPr>
            <p:cNvPr id="18" name="Rectangle à coins arrondis 3">
              <a:extLst>
                <a:ext uri="{FF2B5EF4-FFF2-40B4-BE49-F238E27FC236}">
                  <a16:creationId xmlns:a16="http://schemas.microsoft.com/office/drawing/2014/main" id="{7D8E951E-5301-4C2B-B279-CA92871AFF1B}"/>
                </a:ext>
              </a:extLst>
            </p:cNvPr>
            <p:cNvSpPr/>
            <p:nvPr userDrawn="1"/>
          </p:nvSpPr>
          <p:spPr>
            <a:xfrm>
              <a:off x="2063750" y="1871476"/>
              <a:ext cx="1844107" cy="3945123"/>
            </a:xfrm>
            <a:prstGeom prst="roundRect">
              <a:avLst>
                <a:gd name="adj" fmla="val 139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F477CF5-3D2B-45EE-B24D-87B3E6632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4554" y="1807308"/>
              <a:ext cx="2794364" cy="4227904"/>
            </a:xfrm>
            <a:prstGeom prst="rect">
              <a:avLst/>
            </a:prstGeom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22D9ECA-2595-4045-9D82-CB5AA1283E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9210" y="2074089"/>
            <a:ext cx="1773027" cy="380796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31982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REF TAB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97C2759-EA88-47BA-84C7-A737160EF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50" t="-2582" b="-1299"/>
          <a:stretch/>
        </p:blipFill>
        <p:spPr>
          <a:xfrm>
            <a:off x="-1" y="139914"/>
            <a:ext cx="2952447" cy="621643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938FEC5-EEEF-4345-8BAA-FB735097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5085" y="2178824"/>
            <a:ext cx="6004331" cy="79332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8D70E24-CF57-4426-B111-7CEAC2657E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5085" y="3921260"/>
            <a:ext cx="6004331" cy="21866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685800" indent="-228600">
              <a:buFontTx/>
              <a:buBlip>
                <a:blip r:embed="rId4"/>
              </a:buBlip>
              <a:defRPr lang="fr-FR" sz="2000" kern="1200" dirty="0" smtClean="0">
                <a:solidFill>
                  <a:schemeClr val="tx1"/>
                </a:solidFill>
                <a:latin typeface="Montserrat ExtraBold" panose="00000900000000000000" pitchFamily="50" charset="0"/>
                <a:ea typeface="+mn-ea"/>
                <a:cs typeface="+mn-cs"/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latin typeface="Montserrat Medium" panose="00000600000000000000" pitchFamily="50" charset="0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</a:p>
          <a:p>
            <a:pPr lvl="0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27426C4-8565-4642-A184-E4388278F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0068" y="1268910"/>
            <a:ext cx="6011862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latin typeface="+mj-lt"/>
              </a:defRPr>
            </a:lvl1pPr>
            <a:lvl2pPr>
              <a:defRPr sz="1800">
                <a:latin typeface="Montserrat SemiBold" panose="00000700000000000000" pitchFamily="2" charset="0"/>
              </a:defRPr>
            </a:lvl2pPr>
            <a:lvl3pPr>
              <a:defRPr sz="1600">
                <a:latin typeface="Montserrat SemiBold" panose="00000700000000000000" pitchFamily="2" charset="0"/>
              </a:defRPr>
            </a:lvl3pPr>
            <a:lvl4pPr>
              <a:defRPr sz="1400">
                <a:latin typeface="Montserrat SemiBold" panose="00000700000000000000" pitchFamily="2" charset="0"/>
              </a:defRPr>
            </a:lvl4pPr>
            <a:lvl5pPr>
              <a:defRPr sz="14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fr-FR"/>
              <a:t>#</a:t>
            </a:r>
            <a:r>
              <a:rPr lang="fr-FR" err="1"/>
              <a:t>MotClés</a:t>
            </a:r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FC89DEE7-2261-4634-8F9C-A8A6C380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5638" y="3469988"/>
            <a:ext cx="6003778" cy="30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400">
                <a:latin typeface="Montserrat" panose="00000500000000000000" pitchFamily="2" charset="0"/>
              </a:defRPr>
            </a:lvl2pPr>
            <a:lvl3pPr>
              <a:defRPr sz="1400">
                <a:latin typeface="Montserrat" panose="00000500000000000000" pitchFamily="2" charset="0"/>
              </a:defRPr>
            </a:lvl3pPr>
            <a:lvl4pPr>
              <a:defRPr sz="1400">
                <a:latin typeface="Montserrat" panose="00000500000000000000" pitchFamily="2" charset="0"/>
              </a:defRPr>
            </a:lvl4pPr>
            <a:lvl5pPr>
              <a:defRPr sz="1400"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CBDDC4-D092-434A-8226-2E57A5ABCEF5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44679" y="822929"/>
            <a:ext cx="11302641" cy="3757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5A7FC8A-331F-48E4-979D-EF175B79D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3326"/>
            <a:ext cx="10515600" cy="399968"/>
          </a:xfrm>
          <a:prstGeom prst="rect">
            <a:avLst/>
          </a:prstGeom>
        </p:spPr>
        <p:txBody>
          <a:bodyPr anchor="ctr"/>
          <a:lstStyle>
            <a:lvl1pPr algn="ctr">
              <a:defRPr kumimoji="0" lang="fr-FR" sz="2400" b="1" i="0" u="none" strike="noStrike" kern="1200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22A0751-CF21-4025-ADA3-43BFE86E8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Picture 2" descr="Tablette PNG les images sont gratuites à télécharger - CrazyPNG.com-Crazy  PNG images téléchargement gratuit">
            <a:extLst>
              <a:ext uri="{FF2B5EF4-FFF2-40B4-BE49-F238E27FC236}">
                <a16:creationId xmlns:a16="http://schemas.microsoft.com/office/drawing/2014/main" id="{34FB9149-1D4D-46AE-80F1-DBA6EA045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2206759"/>
            <a:ext cx="47323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34D742-42DB-4693-8BAB-6CFA8BB93CF3}"/>
              </a:ext>
            </a:extLst>
          </p:cNvPr>
          <p:cNvSpPr/>
          <p:nvPr userDrawn="1"/>
        </p:nvSpPr>
        <p:spPr>
          <a:xfrm>
            <a:off x="1163354" y="2657740"/>
            <a:ext cx="3853428" cy="2538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5A9DE705-7D40-4CB5-8AF6-2D19ED1F1B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3354" y="2657739"/>
            <a:ext cx="3853428" cy="25385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41017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0B7BBC1-4F53-4986-B38F-6B6CB2681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279" y="1946275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37DA3EB-5A2F-472D-AA1C-9B149343E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278" y="2445269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CFFC6E6-27CE-4A8A-953D-EFB5A0B7065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68700" y="1741487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74CCE3AD-5A00-4FA2-8E9A-36B4BBFC2F0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53377" y="1671637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7A69985-52FE-47C4-922E-A72C653A9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48879" y="1946275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ED17BA9-3BCE-4786-A315-0C6203E672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48878" y="2445269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D3328AA-67A9-45F3-B748-3A8CC25C72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9278" y="4208288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7BAC2E8-3B32-4A51-9B84-63327457E4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277" y="4707282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ABEA0879-F2D8-480C-8B37-B178D777B2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68699" y="4003500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A783B0D-94E9-41B0-A073-DA5A38C60AD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53376" y="3933650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EA3F0B9-B1C0-45A8-B665-4BB4BC927D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48878" y="4208288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19531C6-B73E-4F6C-B69F-874711C756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48877" y="4707282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8BC0F5C7-4D5C-4DBF-A78A-25B95E157DD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69183064-0F94-4FC3-B02D-485ECC6C72A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9A58AD65-FE01-4605-A963-3BE900D29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54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EADC655-A61A-45A9-B673-229C2CA11C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0181" y="1946275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1476BFB-ABA1-4545-913D-C1FC4F32E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40180" y="2445269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BCE004FF-AA9E-44B7-ADAE-21440F3F83B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4680" y="1762299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38779C44-A113-4CD8-86B3-B79628D6FD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53377" y="1671637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9AF74A9-2168-431E-8784-79D9F38D7A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48879" y="1946275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C815E85-01EF-46BE-8EA9-A5D1578C3D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48878" y="2445269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C110CDF-95F8-4896-810D-FAA7AEDA0E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40180" y="4208288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4421E9E-E6E3-4D7D-812E-01C3D317BA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40179" y="4707282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425E226B-D689-47BE-B3F8-5E1F98AEA7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4679" y="4024312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8DA9A0CB-2BB8-4DFB-BEA5-5BAE6750572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553376" y="3933650"/>
            <a:ext cx="1981200" cy="1981199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4DA1952B-25C3-443B-900C-FA70A927E4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48878" y="4208288"/>
            <a:ext cx="3035121" cy="447676"/>
          </a:xfrm>
          <a:prstGeom prst="rect">
            <a:avLst/>
          </a:prstGeom>
        </p:spPr>
        <p:txBody>
          <a:bodyPr/>
          <a:lstStyle>
            <a:lvl1pPr marL="342900" indent="-342900" algn="l">
              <a:buFontTx/>
              <a:buBlip>
                <a:blip r:embed="rId2"/>
              </a:buBlip>
              <a:defRPr sz="2000" b="1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9B4AD2C-ED24-4334-93EC-5A84638D17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48877" y="4707282"/>
            <a:ext cx="3035121" cy="1154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  <a:lvl2pPr marL="806450" indent="-349250">
              <a:buFontTx/>
              <a:buBlip>
                <a:blip r:embed="rId3"/>
              </a:buBlip>
              <a:defRPr sz="1600">
                <a:latin typeface="Montserrat Medium" panose="00000600000000000000" pitchFamily="2" charset="0"/>
              </a:defRPr>
            </a:lvl2pPr>
            <a:lvl3pPr>
              <a:defRPr sz="1800">
                <a:latin typeface="Montserrat Medium" panose="00000600000000000000" pitchFamily="2" charset="0"/>
              </a:defRPr>
            </a:lvl3pPr>
            <a:lvl4pPr>
              <a:defRPr sz="1600">
                <a:latin typeface="Montserrat Medium" panose="00000600000000000000" pitchFamily="2" charset="0"/>
              </a:defRPr>
            </a:lvl4pPr>
            <a:lvl5pPr>
              <a:defRPr sz="1600"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68A7FC8-A986-4E33-AFB4-CFE8E79AFB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24FFA25-CE6F-463A-86AD-6F51F7CFE8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8E8455C-4851-47C5-B0D0-C769A42A9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32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F0DF2ED-279F-4124-B439-33CCE54E1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80" y="254588"/>
            <a:ext cx="10389576" cy="493557"/>
          </a:xfrm>
          <a:prstGeom prst="rect">
            <a:avLst/>
          </a:prstGeom>
        </p:spPr>
        <p:txBody>
          <a:bodyPr/>
          <a:lstStyle>
            <a:lvl1pPr algn="l">
              <a:defRPr kumimoji="0" lang="fr-FR" sz="2000" b="1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ontserrat ExtraBold" panose="00000900000000000000" pitchFamily="2" charset="0"/>
                <a:cs typeface="Montserrat ExtraBold" panose="00000900000000000000" pitchFamily="2" charset="0"/>
              </a:defRPr>
            </a:lvl1pPr>
          </a:lstStyle>
          <a:p>
            <a:r>
              <a:rPr lang="fr-FR"/>
              <a:t>Prénom NOM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C4661BD-2418-49FB-BDA9-80BF44F2B163}"/>
              </a:ext>
            </a:extLst>
          </p:cNvPr>
          <p:cNvCxnSpPr/>
          <p:nvPr userDrawn="1"/>
        </p:nvCxnSpPr>
        <p:spPr>
          <a:xfrm>
            <a:off x="444680" y="936568"/>
            <a:ext cx="1132614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7F88B0B-3D28-467A-85CB-72FB0F190A65}"/>
              </a:ext>
            </a:extLst>
          </p:cNvPr>
          <p:cNvCxnSpPr/>
          <p:nvPr userDrawn="1"/>
        </p:nvCxnSpPr>
        <p:spPr>
          <a:xfrm>
            <a:off x="444680" y="2920100"/>
            <a:ext cx="1132614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49EF747-5ED4-4385-B7FE-A8E183EC9E7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4680" y="1183083"/>
            <a:ext cx="1395203" cy="1395202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A4A979B-CD0D-450A-A1DB-C5C2612818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45572" y="1978427"/>
            <a:ext cx="4143895" cy="781397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0" baseline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JM"/>
              <a:t>… </a:t>
            </a:r>
            <a:r>
              <a:rPr lang="en-JM" err="1"/>
              <a:t>ans</a:t>
            </a:r>
            <a:r>
              <a:rPr lang="en-JM"/>
              <a:t> </a:t>
            </a:r>
            <a:r>
              <a:rPr lang="en-JM" err="1"/>
              <a:t>d’expérience</a:t>
            </a:r>
            <a:endParaRPr lang="en-JM"/>
          </a:p>
          <a:p>
            <a:pPr lvl="0"/>
            <a:r>
              <a:rPr lang="en-JM"/>
              <a:t>Formation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B74872B5-F8B0-4B7D-B63D-D2000942D0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680" y="3713013"/>
            <a:ext cx="5457356" cy="223335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86A861F4-9FC8-4E56-BC78-F098811DF1B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13466" y="3713012"/>
            <a:ext cx="5457356" cy="223335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73126182-387C-4550-B4B5-6F63D414A6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7981" y="1064749"/>
            <a:ext cx="4143895" cy="169507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 b="0">
                <a:solidFill>
                  <a:schemeClr val="tx1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JM" err="1"/>
              <a:t>Compétences</a:t>
            </a:r>
            <a:endParaRPr lang="en-JM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FAB98F-04AC-4EA1-83C7-E5632769762D}"/>
              </a:ext>
            </a:extLst>
          </p:cNvPr>
          <p:cNvSpPr txBox="1"/>
          <p:nvPr userDrawn="1"/>
        </p:nvSpPr>
        <p:spPr>
          <a:xfrm>
            <a:off x="444680" y="3085667"/>
            <a:ext cx="422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tx2"/>
                </a:solidFill>
                <a:latin typeface="+mj-lt"/>
              </a:rPr>
              <a:t>EXPÉRIENCES</a:t>
            </a:r>
            <a:endParaRPr lang="fr-FR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DB1761-B60B-4031-92F8-C39EE119A1A1}"/>
              </a:ext>
            </a:extLst>
          </p:cNvPr>
          <p:cNvSpPr txBox="1"/>
          <p:nvPr userDrawn="1"/>
        </p:nvSpPr>
        <p:spPr>
          <a:xfrm>
            <a:off x="2345572" y="1552842"/>
            <a:ext cx="422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tx2"/>
                </a:solidFill>
                <a:latin typeface="+mj-lt"/>
              </a:rPr>
              <a:t>PROFIL</a:t>
            </a:r>
            <a:r>
              <a:rPr lang="fr-FR" sz="1600" b="1" baseline="0">
                <a:solidFill>
                  <a:schemeClr val="tx2"/>
                </a:solidFill>
                <a:latin typeface="+mj-lt"/>
              </a:rPr>
              <a:t> &amp; COMPÉTENCES</a:t>
            </a:r>
            <a:endParaRPr lang="fr-FR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9504CB7F-A818-4809-A4F9-0FA85F61B7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45572" y="1064749"/>
            <a:ext cx="4143895" cy="4578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noProof="0"/>
              <a:t>Intitulé</a:t>
            </a:r>
            <a:r>
              <a:rPr lang="en-JM"/>
              <a:t> de poste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BB539C4D-9361-4DA0-9E7E-321886F70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327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5F1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8D968C-4922-43EC-849F-6025E46DA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170723E-8590-4B2C-81E9-B33B64923B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40378"/>
            <a:ext cx="9144000" cy="559724"/>
          </a:xfrm>
          <a:prstGeom prst="rect">
            <a:avLst/>
          </a:prstGeom>
        </p:spPr>
        <p:txBody>
          <a:bodyPr anchor="ctr"/>
          <a:lstStyle>
            <a:lvl1pPr algn="ctr"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CONTACT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B0B393BD-C16A-4125-8DE3-8E7D2E533F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78946"/>
            <a:ext cx="3812517" cy="7683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PRÉNOM NOM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E9ECC8-FBD6-4A50-8621-0830A6C81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76" y="316808"/>
            <a:ext cx="944043" cy="944043"/>
          </a:xfrm>
          <a:prstGeom prst="rect">
            <a:avLst/>
          </a:prstGeom>
        </p:spPr>
      </p:pic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6B470CAE-D58A-4288-A73E-5D8EE05017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999" y="4112396"/>
            <a:ext cx="3812517" cy="451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Intitulé de poste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EDE7A860-E358-481C-950B-25A15E1C4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4826" y="3178946"/>
            <a:ext cx="3813174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B7EEA95D-AA7C-431F-A649-0D3E2FB17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3998" y="4571550"/>
            <a:ext cx="3812517" cy="289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mail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C31498C0-D8DA-4936-B033-6A20D3DC9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997" y="4861097"/>
            <a:ext cx="3812517" cy="412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00 00 00 00 00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FF57247-C240-4C80-AA64-411B1A2A2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4827" y="4112396"/>
            <a:ext cx="3812517" cy="451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Intitulé de poste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B0F346A1-61C6-442F-A4B7-F87D923BFF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4826" y="4563410"/>
            <a:ext cx="3812517" cy="297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mail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9598682E-CFF7-4227-A1F0-088D3831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4825" y="4861097"/>
            <a:ext cx="3812517" cy="412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00 00 00 00 00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2DCB8C5-1C48-4779-8105-FE123D311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C5977A0-96F0-4540-B617-F466E778A587}"/>
              </a:ext>
            </a:extLst>
          </p:cNvPr>
          <p:cNvGrpSpPr/>
          <p:nvPr userDrawn="1"/>
        </p:nvGrpSpPr>
        <p:grpSpPr>
          <a:xfrm>
            <a:off x="10668000" y="6169119"/>
            <a:ext cx="1376412" cy="561307"/>
            <a:chOff x="10668000" y="6169119"/>
            <a:chExt cx="1376412" cy="561307"/>
          </a:xfrm>
          <a:solidFill>
            <a:srgbClr val="5F14B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4EB5EF-D3F9-48A2-BB42-86141388434F}"/>
                </a:ext>
              </a:extLst>
            </p:cNvPr>
            <p:cNvSpPr/>
            <p:nvPr userDrawn="1"/>
          </p:nvSpPr>
          <p:spPr>
            <a:xfrm>
              <a:off x="10668000" y="6169119"/>
              <a:ext cx="1376412" cy="561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9F40E339-093D-4D47-A9AB-2C8F965FC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649" y="6274022"/>
              <a:ext cx="1198402" cy="4125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67256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AVEC PHOTOS">
    <p:bg>
      <p:bgPr>
        <a:solidFill>
          <a:srgbClr val="5F1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54F4E7-3B11-4FE7-8A66-D30C93ED0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1" y="1923529"/>
            <a:ext cx="5805443" cy="35647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3339" y="376510"/>
            <a:ext cx="9144000" cy="559724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CONTACT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83485" y="1342110"/>
            <a:ext cx="3812517" cy="7683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Prénom NOM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3485" y="2275560"/>
            <a:ext cx="3812517" cy="451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Intitulé de poste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2282826" y="3814091"/>
            <a:ext cx="3813174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3484" y="2734714"/>
            <a:ext cx="3812517" cy="2895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mail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83483" y="3024261"/>
            <a:ext cx="3812517" cy="412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00 00 00 00 00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82827" y="4747541"/>
            <a:ext cx="3812517" cy="4510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Intitulé de poste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2282826" y="5198555"/>
            <a:ext cx="3812517" cy="297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mail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2282825" y="5496242"/>
            <a:ext cx="3812517" cy="412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00 00 00 00 00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8DB82BCF-8422-4D91-8933-FCF6C2E59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3425" y="1342110"/>
            <a:ext cx="1263484" cy="12634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pour une image  10">
            <a:extLst>
              <a:ext uri="{FF2B5EF4-FFF2-40B4-BE49-F238E27FC236}">
                <a16:creationId xmlns:a16="http://schemas.microsoft.com/office/drawing/2014/main" id="{CFD72F8A-6BC2-4B0D-98B9-BF3457C68F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3425" y="3695299"/>
            <a:ext cx="1263484" cy="12634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du pied de page 2">
            <a:extLst>
              <a:ext uri="{FF2B5EF4-FFF2-40B4-BE49-F238E27FC236}">
                <a16:creationId xmlns:a16="http://schemas.microsoft.com/office/drawing/2014/main" id="{FD2BF595-8B81-4949-AE93-FAF403FA6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26202DAD-991D-46A5-AB8F-0BDFB76B4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EB8FCC8-888D-46D3-8FEB-4BD935401B86}"/>
              </a:ext>
            </a:extLst>
          </p:cNvPr>
          <p:cNvGrpSpPr/>
          <p:nvPr userDrawn="1"/>
        </p:nvGrpSpPr>
        <p:grpSpPr>
          <a:xfrm>
            <a:off x="10668000" y="6169119"/>
            <a:ext cx="1376412" cy="561307"/>
            <a:chOff x="10668000" y="6169119"/>
            <a:chExt cx="1376412" cy="561307"/>
          </a:xfrm>
          <a:solidFill>
            <a:srgbClr val="5F14B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E19279-F642-4016-973E-69395A0B1E7B}"/>
                </a:ext>
              </a:extLst>
            </p:cNvPr>
            <p:cNvSpPr/>
            <p:nvPr userDrawn="1"/>
          </p:nvSpPr>
          <p:spPr>
            <a:xfrm>
              <a:off x="10668000" y="6169119"/>
              <a:ext cx="1376412" cy="561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Image 3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1A241A6-EA1B-48A9-B05B-DEC02918B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649" y="6274022"/>
              <a:ext cx="1198402" cy="4125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140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670411CB-0525-47B0-A942-116A0D75EFBB}"/>
              </a:ext>
            </a:extLst>
          </p:cNvPr>
          <p:cNvSpPr/>
          <p:nvPr userDrawn="1"/>
        </p:nvSpPr>
        <p:spPr>
          <a:xfrm>
            <a:off x="10884543" y="1105182"/>
            <a:ext cx="965871" cy="457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71EF7ED-7B2D-485A-BC8B-D28D7924F047}"/>
              </a:ext>
            </a:extLst>
          </p:cNvPr>
          <p:cNvSpPr/>
          <p:nvPr userDrawn="1"/>
        </p:nvSpPr>
        <p:spPr>
          <a:xfrm>
            <a:off x="8940226" y="1101772"/>
            <a:ext cx="965871" cy="457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8411159-A9BB-4F21-85D8-5154A957D846}"/>
              </a:ext>
            </a:extLst>
          </p:cNvPr>
          <p:cNvSpPr/>
          <p:nvPr userDrawn="1"/>
        </p:nvSpPr>
        <p:spPr>
          <a:xfrm>
            <a:off x="7057308" y="1088518"/>
            <a:ext cx="965871" cy="457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C53CEE3-E8C2-405D-BCE1-07EE1D26EAF9}"/>
              </a:ext>
            </a:extLst>
          </p:cNvPr>
          <p:cNvSpPr/>
          <p:nvPr userDrawn="1"/>
        </p:nvSpPr>
        <p:spPr>
          <a:xfrm>
            <a:off x="5112583" y="1105182"/>
            <a:ext cx="965871" cy="457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D4448FC-6782-4690-9A72-4B69686E979C}"/>
              </a:ext>
            </a:extLst>
          </p:cNvPr>
          <p:cNvSpPr/>
          <p:nvPr userDrawn="1"/>
        </p:nvSpPr>
        <p:spPr>
          <a:xfrm>
            <a:off x="3210815" y="1096850"/>
            <a:ext cx="965871" cy="457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CC8249E-70DA-4842-BDE0-368E000CB637}"/>
              </a:ext>
            </a:extLst>
          </p:cNvPr>
          <p:cNvSpPr/>
          <p:nvPr userDrawn="1"/>
        </p:nvSpPr>
        <p:spPr>
          <a:xfrm>
            <a:off x="1303282" y="1096850"/>
            <a:ext cx="965871" cy="457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F08654-880F-4FA5-924F-314A8EF316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BA16E1-189B-4460-8A1B-5DDEB104A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E4A0EF13-1806-4446-A4A9-47B30DB1210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1696622"/>
              </p:ext>
            </p:extLst>
          </p:nvPr>
        </p:nvGraphicFramePr>
        <p:xfrm>
          <a:off x="341586" y="1096850"/>
          <a:ext cx="11508828" cy="4574994"/>
        </p:xfrm>
        <a:graphic>
          <a:graphicData uri="http://schemas.openxmlformats.org/drawingml/2006/table">
            <a:tbl>
              <a:tblPr firstRow="1" firstCol="1" bandRow="1"/>
              <a:tblGrid>
                <a:gridCol w="1918138">
                  <a:extLst>
                    <a:ext uri="{9D8B030D-6E8A-4147-A177-3AD203B41FA5}">
                      <a16:colId xmlns:a16="http://schemas.microsoft.com/office/drawing/2014/main" val="1462496992"/>
                    </a:ext>
                  </a:extLst>
                </a:gridCol>
                <a:gridCol w="1918138">
                  <a:extLst>
                    <a:ext uri="{9D8B030D-6E8A-4147-A177-3AD203B41FA5}">
                      <a16:colId xmlns:a16="http://schemas.microsoft.com/office/drawing/2014/main" val="4205030335"/>
                    </a:ext>
                  </a:extLst>
                </a:gridCol>
                <a:gridCol w="1918138">
                  <a:extLst>
                    <a:ext uri="{9D8B030D-6E8A-4147-A177-3AD203B41FA5}">
                      <a16:colId xmlns:a16="http://schemas.microsoft.com/office/drawing/2014/main" val="1003913906"/>
                    </a:ext>
                  </a:extLst>
                </a:gridCol>
                <a:gridCol w="1918138">
                  <a:extLst>
                    <a:ext uri="{9D8B030D-6E8A-4147-A177-3AD203B41FA5}">
                      <a16:colId xmlns:a16="http://schemas.microsoft.com/office/drawing/2014/main" val="2814270920"/>
                    </a:ext>
                  </a:extLst>
                </a:gridCol>
                <a:gridCol w="1918138">
                  <a:extLst>
                    <a:ext uri="{9D8B030D-6E8A-4147-A177-3AD203B41FA5}">
                      <a16:colId xmlns:a16="http://schemas.microsoft.com/office/drawing/2014/main" val="800915935"/>
                    </a:ext>
                  </a:extLst>
                </a:gridCol>
                <a:gridCol w="1918138">
                  <a:extLst>
                    <a:ext uri="{9D8B030D-6E8A-4147-A177-3AD203B41FA5}">
                      <a16:colId xmlns:a16="http://schemas.microsoft.com/office/drawing/2014/main" val="2910659057"/>
                    </a:ext>
                  </a:extLst>
                </a:gridCol>
              </a:tblGrid>
              <a:tr h="76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683790"/>
                  </a:ext>
                </a:extLst>
              </a:tr>
              <a:tr h="76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00960"/>
                  </a:ext>
                </a:extLst>
              </a:tr>
              <a:tr h="76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261516"/>
                  </a:ext>
                </a:extLst>
              </a:tr>
              <a:tr h="76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672219"/>
                  </a:ext>
                </a:extLst>
              </a:tr>
              <a:tr h="76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52685"/>
                  </a:ext>
                </a:extLst>
              </a:tr>
              <a:tr h="76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83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514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53E50B21-32B4-430D-8C98-E4CE37CD5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2B873B-04BF-486A-BF06-6205FE1098FA}"/>
              </a:ext>
            </a:extLst>
          </p:cNvPr>
          <p:cNvSpPr/>
          <p:nvPr userDrawn="1"/>
        </p:nvSpPr>
        <p:spPr>
          <a:xfrm>
            <a:off x="0" y="-12701"/>
            <a:ext cx="12216938" cy="6870701"/>
          </a:xfrm>
          <a:prstGeom prst="rect">
            <a:avLst/>
          </a:prstGeom>
          <a:solidFill>
            <a:srgbClr val="4412C2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D6C800C-3AE7-46DD-9751-78BDE2309C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768" y="2526752"/>
            <a:ext cx="10844464" cy="1804497"/>
          </a:xfrm>
          <a:prstGeom prst="rect">
            <a:avLst/>
          </a:prstGeom>
        </p:spPr>
        <p:txBody>
          <a:bodyPr anchor="ctr"/>
          <a:lstStyle>
            <a:lvl1pPr marL="228600" indent="-228600" algn="ctr">
              <a:buFontTx/>
              <a:buBlip>
                <a:blip r:embed="rId3"/>
              </a:buBlip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 MODIFIER LE 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34749D-52A7-4E2E-AC1B-F47525E74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7703" y="6276177"/>
            <a:ext cx="1192193" cy="4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6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BLANC KG 1_INTRO VIOLET KG - Logo Client ou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F4F78-20A8-43D9-B213-1FF9D41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BE51-16D6-4AB2-99E4-E9BB2D05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98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37329C-C737-4E20-ACF1-4AA289365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530" y="1859424"/>
            <a:ext cx="5561818" cy="1936721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ED53C9A-C749-4942-8505-1BCAFACE4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29" y="4094529"/>
            <a:ext cx="5561817" cy="13357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613156B-E0C2-4954-8487-678E1E4C6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529" y="5728635"/>
            <a:ext cx="5561817" cy="413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ontserrat" panose="00000500000000000000" pitchFamily="2" charset="0"/>
                <a:cs typeface="Mongolian Baiti" panose="03000500000000000000" pitchFamily="66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33B875E-3D7A-45F3-B3E5-37CB8DD82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14" y="1770103"/>
            <a:ext cx="5551580" cy="4052081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5A45A5C-87E3-4120-92D2-11CDF5358F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2904" y="282575"/>
            <a:ext cx="4019550" cy="1079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 ou partenaire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A7FEA3-2BA0-4FF6-965C-0F613EE2F2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9" y="162541"/>
            <a:ext cx="1501475" cy="15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092D787-0B01-4F9F-8B33-F6C09121A3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5" y="715863"/>
            <a:ext cx="958022" cy="3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25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BC9C0043-2CBC-4C15-AA03-46E88C7C7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5B58CE-AF7A-469A-B04F-3DF2935E50DD}"/>
              </a:ext>
            </a:extLst>
          </p:cNvPr>
          <p:cNvSpPr/>
          <p:nvPr userDrawn="1"/>
        </p:nvSpPr>
        <p:spPr>
          <a:xfrm>
            <a:off x="-12469" y="0"/>
            <a:ext cx="12216938" cy="6870701"/>
          </a:xfrm>
          <a:prstGeom prst="rect">
            <a:avLst/>
          </a:prstGeom>
          <a:solidFill>
            <a:srgbClr val="4412C2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D6C800C-3AE7-46DD-9751-78BDE2309C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768" y="2526752"/>
            <a:ext cx="10844464" cy="1804497"/>
          </a:xfrm>
          <a:prstGeom prst="rect">
            <a:avLst/>
          </a:prstGeom>
        </p:spPr>
        <p:txBody>
          <a:bodyPr anchor="ctr"/>
          <a:lstStyle>
            <a:lvl1pPr marL="228600" indent="-228600" algn="ctr">
              <a:buFontTx/>
              <a:buBlip>
                <a:blip r:embed="rId3"/>
              </a:buBlip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 MODIFIER LE 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407DB47-41B2-40AF-8627-7174DF6C05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7703" y="6276177"/>
            <a:ext cx="1192193" cy="4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0DE8B8B-48FC-445B-9440-445B71B19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41CB79-78E6-4AE1-AF0A-892C2CC52761}"/>
              </a:ext>
            </a:extLst>
          </p:cNvPr>
          <p:cNvSpPr/>
          <p:nvPr userDrawn="1"/>
        </p:nvSpPr>
        <p:spPr>
          <a:xfrm>
            <a:off x="0" y="-6352"/>
            <a:ext cx="12216938" cy="6870701"/>
          </a:xfrm>
          <a:prstGeom prst="rect">
            <a:avLst/>
          </a:prstGeom>
          <a:solidFill>
            <a:srgbClr val="4412C2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673768" y="2526752"/>
            <a:ext cx="10844464" cy="1804497"/>
          </a:xfrm>
          <a:prstGeom prst="rect">
            <a:avLst/>
          </a:prstGeom>
        </p:spPr>
        <p:txBody>
          <a:bodyPr anchor="ctr"/>
          <a:lstStyle>
            <a:lvl1pPr marL="228600" indent="-228600" algn="ctr">
              <a:buFontTx/>
              <a:buBlip>
                <a:blip r:embed="rId3"/>
              </a:buBlip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 MODIFIER LE TITRE DE LA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122440-1189-451E-91DA-FCEB3A6FF0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7703" y="6276177"/>
            <a:ext cx="1192193" cy="4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toilette&#10;&#10;Description générée automatiquement">
            <a:extLst>
              <a:ext uri="{FF2B5EF4-FFF2-40B4-BE49-F238E27FC236}">
                <a16:creationId xmlns:a16="http://schemas.microsoft.com/office/drawing/2014/main" id="{CFC4EAF6-2F7B-4E61-8B0D-21AA1CD7E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9" y="0"/>
            <a:ext cx="12239838" cy="68865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98D66-851B-49DA-A37B-00868B00599F}"/>
              </a:ext>
            </a:extLst>
          </p:cNvPr>
          <p:cNvSpPr/>
          <p:nvPr userDrawn="1"/>
        </p:nvSpPr>
        <p:spPr>
          <a:xfrm>
            <a:off x="-47839" y="1"/>
            <a:ext cx="12239839" cy="6886506"/>
          </a:xfrm>
          <a:prstGeom prst="rect">
            <a:avLst/>
          </a:prstGeom>
          <a:solidFill>
            <a:srgbClr val="4412C2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673768" y="2526752"/>
            <a:ext cx="10844464" cy="1804497"/>
          </a:xfrm>
          <a:prstGeom prst="rect">
            <a:avLst/>
          </a:prstGeom>
        </p:spPr>
        <p:txBody>
          <a:bodyPr anchor="ctr"/>
          <a:lstStyle>
            <a:lvl1pPr marL="228600" indent="-228600" algn="ctr">
              <a:buFontTx/>
              <a:buBlip>
                <a:blip r:embed="rId3"/>
              </a:buBlip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 MODIFIER LE TITRE DE LA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5DD1E8-9DFD-4839-A300-8D8776A174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7703" y="6276177"/>
            <a:ext cx="1192193" cy="4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30A458-FE5E-41B3-B753-222A01991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0" y="-38654"/>
            <a:ext cx="12265487" cy="69009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A935D0-B4A8-4C21-AE52-3B8630130D08}"/>
              </a:ext>
            </a:extLst>
          </p:cNvPr>
          <p:cNvSpPr/>
          <p:nvPr userDrawn="1"/>
        </p:nvSpPr>
        <p:spPr>
          <a:xfrm>
            <a:off x="-73489" y="-38654"/>
            <a:ext cx="12285235" cy="6896654"/>
          </a:xfrm>
          <a:prstGeom prst="rect">
            <a:avLst/>
          </a:prstGeom>
          <a:solidFill>
            <a:srgbClr val="4412C2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673768" y="2526752"/>
            <a:ext cx="10844464" cy="1804497"/>
          </a:xfrm>
          <a:prstGeom prst="rect">
            <a:avLst/>
          </a:prstGeom>
        </p:spPr>
        <p:txBody>
          <a:bodyPr anchor="ctr"/>
          <a:lstStyle>
            <a:lvl1pPr marL="228600" indent="-228600" algn="ctr">
              <a:buFontTx/>
              <a:buBlip>
                <a:blip r:embed="rId3"/>
              </a:buBlip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 MODIFIER LE TITRE DE LA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1D0050-B5F7-4587-9158-8EBA680F02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7703" y="6276177"/>
            <a:ext cx="1192193" cy="4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BLANC KG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A9BF778-5B4F-43AA-91D8-5F901E748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314" y="1770102"/>
            <a:ext cx="5712686" cy="405208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F4F78-20A8-43D9-B213-1FF9D41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BE51-16D6-4AB2-99E4-E9BB2D05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98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37329C-C737-4E20-ACF1-4AA289365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530" y="1859424"/>
            <a:ext cx="5561818" cy="1936721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ED53C9A-C749-4942-8505-1BCAFACE4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29" y="4094529"/>
            <a:ext cx="5561817" cy="13357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613156B-E0C2-4954-8487-678E1E4C6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529" y="5728635"/>
            <a:ext cx="5561817" cy="413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ontserrat" panose="00000500000000000000" pitchFamily="2" charset="0"/>
                <a:cs typeface="Mongolian Baiti" panose="03000500000000000000" pitchFamily="66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CA73106-EFC3-4E0F-AE4D-D64633703C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9" y="162541"/>
            <a:ext cx="1501475" cy="15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1EA552C-A25F-4FA1-A002-D49A920EA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5" y="715863"/>
            <a:ext cx="958022" cy="3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BLANC KG VIOLET - Logo client ou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F4F78-20A8-43D9-B213-1FF9D41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BE51-16D6-4AB2-99E4-E9BB2D05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98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37329C-C737-4E20-ACF1-4AA289365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530" y="1859424"/>
            <a:ext cx="5561818" cy="1936721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ED53C9A-C749-4942-8505-1BCAFACE4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29" y="4094529"/>
            <a:ext cx="5561817" cy="13357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613156B-E0C2-4954-8487-678E1E4C6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529" y="5728635"/>
            <a:ext cx="5561817" cy="413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ontserrat" panose="00000500000000000000" pitchFamily="2" charset="0"/>
                <a:cs typeface="Mongolian Baiti" panose="03000500000000000000" pitchFamily="66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5B1F56C-3BE5-4294-84C0-A5EDD7EE5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314" y="1770102"/>
            <a:ext cx="5712686" cy="405208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59C58C7-33E2-443D-B534-9B60A3CB86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9" y="162541"/>
            <a:ext cx="1501475" cy="15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8A85F2-586E-47EB-B81E-977D5CCACA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5" y="715863"/>
            <a:ext cx="958022" cy="32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F4F78-20A8-43D9-B213-1FF9D41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BE51-16D6-4AB2-99E4-E9BB2D05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98" y="6356349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4A41870-6DB9-4CFC-B590-0D9F54C1E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4124" y="1886137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7AC9914-30F9-482C-B2C3-9EE912CAD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4125" y="2487075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A77301-90E0-42C5-A1BD-CE04C7BE75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54126" y="3092150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8CC716E-D48A-45B0-BF86-BBDB2A2BF2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54127" y="3690849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33F253D1-7AE6-4E36-9843-9B7E6B9749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54127" y="4298163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25BD037-97AB-4684-8B08-CC6FEA825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54127" y="4896862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BF991B6-0F44-4412-B838-ED2D8C9F3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54127" y="5499045"/>
            <a:ext cx="7274753" cy="383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38CD81-7E2F-45E5-982D-92C54FBF94EF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2159010" y="1857410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AFB8304F-34C5-4473-B30D-FC453AE60A4A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2159010" y="2480051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628748CE-B22C-46D6-82B2-3A4738F7B99D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2159010" y="3097612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3EC14D92-B458-4953-B933-29C4A743C528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2159010" y="3690308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5F814488-1F86-417B-B728-42452194DFA5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2159010" y="4298163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6E6439D2-CADF-45DD-AEDE-4F89B1CE4404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2159010" y="4899319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C1FD2B0E-EC32-42BF-BA33-EA51F9EE980C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2159010" y="5499045"/>
            <a:ext cx="520700" cy="4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 i="0" baseline="0">
                <a:solidFill>
                  <a:schemeClr val="bg1"/>
                </a:solidFill>
                <a:latin typeface="Montserrat" panose="00000500000000000000" pitchFamily="2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6487F260-8503-44F7-8412-D680F6FC950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1B7EB7B-6C2F-4813-AB66-81701D88E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795"/>
            <a:ext cx="858981" cy="91444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1193DBB-696F-48D7-AC07-A9060541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" y="67015"/>
            <a:ext cx="104780" cy="10478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FDAFE24-7175-43B6-8155-771BCFA74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1" y="560238"/>
            <a:ext cx="104780" cy="1047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7C15F2F-4363-4335-98EA-3BA9A40FD8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1" y="306225"/>
            <a:ext cx="139707" cy="13018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FA10EB9-7D3C-4633-ABE4-48E2F48331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608">
            <a:off x="10217130" y="103694"/>
            <a:ext cx="1374438" cy="204266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EB753CC-4108-40C7-84B8-7341260154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9" y="6287008"/>
            <a:ext cx="591743" cy="203697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B2E3C80-F6D1-4881-8238-40DC8EB04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2" y="5986731"/>
            <a:ext cx="780237" cy="8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TEXTE A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A0D80-07A9-4274-A03E-6C1D9590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5732320-D405-46C2-B85B-1591E55DA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2" y="149628"/>
            <a:ext cx="10474036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fr-FR"/>
              <a:t>Votre titre 1 ici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CDF8A3C-8340-48BB-B9CE-AA055E697B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981" y="665019"/>
            <a:ext cx="10474038" cy="4932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VOTRE TITRE 2 ICI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D7E2C5D5-E99E-4057-BF22-11A86008A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888" y="1960563"/>
            <a:ext cx="10455275" cy="33972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305D191-B367-4910-9004-1CC70F6CA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8" y="339792"/>
            <a:ext cx="184806" cy="1731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46FE830-9912-4DCC-B907-CDF43C3668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" y="70651"/>
            <a:ext cx="104780" cy="1047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FD2CC06-1B9D-4DD8-9253-3DE0121CA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8" y="44848"/>
            <a:ext cx="104780" cy="10478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D92A2F8-88DE-4F39-B04B-C8580C3277E5}"/>
              </a:ext>
            </a:extLst>
          </p:cNvPr>
          <p:cNvSpPr/>
          <p:nvPr userDrawn="1"/>
        </p:nvSpPr>
        <p:spPr>
          <a:xfrm>
            <a:off x="11516739" y="6356350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667D0DF6-09CA-46FA-BAA7-FF4A670BD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527" y="6356349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81352BA-87E6-4C5C-B58E-CD75A6E3FA04}"/>
              </a:ext>
            </a:extLst>
          </p:cNvPr>
          <p:cNvSpPr/>
          <p:nvPr userDrawn="1"/>
        </p:nvSpPr>
        <p:spPr>
          <a:xfrm>
            <a:off x="11223846" y="6418704"/>
            <a:ext cx="256821" cy="2568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D78E6C5-ECD3-4CFD-882F-E2122C71D4FB}"/>
              </a:ext>
            </a:extLst>
          </p:cNvPr>
          <p:cNvSpPr/>
          <p:nvPr userDrawn="1"/>
        </p:nvSpPr>
        <p:spPr>
          <a:xfrm>
            <a:off x="10950715" y="6434591"/>
            <a:ext cx="233314" cy="2333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39A9821-F3EF-4222-B6F3-6BC6BFAD096E}"/>
              </a:ext>
            </a:extLst>
          </p:cNvPr>
          <p:cNvSpPr/>
          <p:nvPr userDrawn="1"/>
        </p:nvSpPr>
        <p:spPr>
          <a:xfrm>
            <a:off x="10677584" y="6458099"/>
            <a:ext cx="209806" cy="2098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EXTE | Violet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19F69E-55F4-4FF6-A999-1119D7387BB5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20E88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F3DBE-4728-4B15-9BFD-C37E07B9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- 2021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81D4E27-0CEB-41C2-A225-CD58EDD64E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7298"/>
            <a:ext cx="12192000" cy="1063096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Modifier le style du titre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36165C4-2BDD-4064-9483-F398D9813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297" y="1973179"/>
            <a:ext cx="8399822" cy="3580597"/>
          </a:xfrm>
          <a:prstGeom prst="rect">
            <a:avLst/>
          </a:prstGeom>
        </p:spPr>
        <p:txBody>
          <a:bodyPr/>
          <a:lstStyle>
            <a:lvl1pPr marL="342900" indent="-342900" algn="just"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Montserrat Black" panose="00000A00000000000000" pitchFamily="2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C328C45-8EAA-418D-A0A6-677579442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46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image" Target="../media/image16.pn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7.png"/><Relationship Id="rId37" Type="http://schemas.openxmlformats.org/officeDocument/2006/relationships/image" Target="../media/image18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5EB2D-ECD2-428B-954B-317BBB4C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6E55A-B32E-4384-8DB4-53CE16534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2145" y="6356350"/>
            <a:ext cx="608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49" r:id="rId2"/>
    <p:sldLayoutId id="2147483650" r:id="rId3"/>
    <p:sldLayoutId id="2147483723" r:id="rId4"/>
    <p:sldLayoutId id="2147483724" r:id="rId5"/>
    <p:sldLayoutId id="2147483725" r:id="rId6"/>
    <p:sldLayoutId id="2147483661" r:id="rId7"/>
    <p:sldLayoutId id="214748372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5EB2D-ECD2-428B-954B-317BBB4C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KLEE GROUP - 2021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6E55A-B32E-4384-8DB4-53CE16534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98" y="6356350"/>
            <a:ext cx="54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fld id="{15C1B028-5997-4D6B-8D66-CDD45CAB6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1674C32-9B20-4F89-82CC-2D97E15D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F975AB4-A817-4E42-ABF6-24F613493F26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9" y="6287008"/>
            <a:ext cx="591743" cy="20369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53A5ABB-5DCC-4C63-8791-FD7AC6C452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2" y="5986731"/>
            <a:ext cx="780237" cy="8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76" r:id="rId2"/>
    <p:sldLayoutId id="2147483715" r:id="rId3"/>
    <p:sldLayoutId id="2147483675" r:id="rId4"/>
    <p:sldLayoutId id="2147483680" r:id="rId5"/>
    <p:sldLayoutId id="2147483681" r:id="rId6"/>
    <p:sldLayoutId id="2147483682" r:id="rId7"/>
    <p:sldLayoutId id="2147483717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91" r:id="rId14"/>
    <p:sldLayoutId id="2147483688" r:id="rId15"/>
    <p:sldLayoutId id="2147483689" r:id="rId16"/>
    <p:sldLayoutId id="2147483690" r:id="rId17"/>
    <p:sldLayoutId id="2147483692" r:id="rId18"/>
    <p:sldLayoutId id="2147483694" r:id="rId19"/>
    <p:sldLayoutId id="2147483695" r:id="rId20"/>
    <p:sldLayoutId id="2147483693" r:id="rId21"/>
    <p:sldLayoutId id="2147483696" r:id="rId22"/>
    <p:sldLayoutId id="2147483726" r:id="rId23"/>
    <p:sldLayoutId id="2147483727" r:id="rId24"/>
    <p:sldLayoutId id="2147483699" r:id="rId25"/>
    <p:sldLayoutId id="2147483700" r:id="rId26"/>
    <p:sldLayoutId id="2147483701" r:id="rId27"/>
    <p:sldLayoutId id="2147483703" r:id="rId28"/>
    <p:sldLayoutId id="2147483719" r:id="rId29"/>
    <p:sldLayoutId id="2147483728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4"/>
        </a:buBlip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5"/>
        </a:buBlip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6"/>
        </a:buBlip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7"/>
        </a:buBlip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4"/>
        </a:buBlip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6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707" r:id="rId3"/>
    <p:sldLayoutId id="2147483713" r:id="rId4"/>
    <p:sldLayoutId id="214748371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2746148-6131-40F9-BDA3-472C3BDEB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657" y="1492279"/>
            <a:ext cx="5561818" cy="1936721"/>
          </a:xfrm>
        </p:spPr>
        <p:txBody>
          <a:bodyPr/>
          <a:lstStyle/>
          <a:p>
            <a:pPr algn="ctr"/>
            <a:r>
              <a:rPr lang="fr-FR"/>
              <a:t>Guide utilisateurs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33D10C85-9530-4D82-AFBA-3862D1BC3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93" y="2761139"/>
            <a:ext cx="5717946" cy="1335722"/>
          </a:xfrm>
        </p:spPr>
        <p:txBody>
          <a:bodyPr/>
          <a:lstStyle/>
          <a:p>
            <a:pPr algn="ctr"/>
            <a:r>
              <a:rPr lang="fr-FR" dirty="0" smtClean="0"/>
              <a:t>RAE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95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3743" y="6492875"/>
            <a:ext cx="4114800" cy="365125"/>
          </a:xfrm>
        </p:spPr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190" y="106232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47657"/>
            <a:ext cx="10462247" cy="60792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Le dossier du candidat passe à l’état « Inscrit »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32" y="1940381"/>
            <a:ext cx="7570354" cy="38072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1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04E7E-96F2-4F81-A104-E40029026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568" y="824676"/>
            <a:ext cx="5090059" cy="493223"/>
          </a:xfrm>
        </p:spPr>
        <p:txBody>
          <a:bodyPr/>
          <a:lstStyle/>
          <a:p>
            <a:r>
              <a:rPr lang="fr-FR"/>
              <a:t>Chronogramme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CBA7E-A4FC-430C-A195-8A04A0A8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3990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B72300A-5EB0-4C4F-97C5-009AC52CE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660" y="1317899"/>
            <a:ext cx="5490578" cy="4856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Inscription RAE</a:t>
            </a:r>
          </a:p>
          <a:p>
            <a:pPr marL="914400" lvl="1" indent="-457200">
              <a:buAutoNum type="alphaUcPeriod"/>
            </a:pPr>
            <a:r>
              <a:rPr lang="fr-FR" dirty="0"/>
              <a:t>Nouveau candidat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>
                <a:solidFill>
                  <a:schemeClr val="tx2"/>
                </a:solidFill>
              </a:rPr>
              <a:t>Ancien candidat</a:t>
            </a:r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dirty="0">
                <a:solidFill>
                  <a:schemeClr val="tx2"/>
                </a:solidFill>
              </a:rPr>
              <a:t>.    </a:t>
            </a:r>
            <a:r>
              <a:rPr lang="fr-FR" sz="1800" dirty="0"/>
              <a:t>Parcours RAE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avant la fin d’autorisation d’exercer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 smtClean="0"/>
              <a:t>Renouvellement </a:t>
            </a:r>
            <a:r>
              <a:rPr lang="fr-FR" dirty="0"/>
              <a:t>après la fin d’autorisation </a:t>
            </a:r>
            <a:r>
              <a:rPr lang="fr-FR" dirty="0" smtClean="0"/>
              <a:t>d’exercer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3.    Edition du diplôme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50" name="Picture 2" descr="Le Pv de la réunion du Comité Social Et Economique">
            <a:extLst>
              <a:ext uri="{FF2B5EF4-FFF2-40B4-BE49-F238E27FC236}">
                <a16:creationId xmlns:a16="http://schemas.microsoft.com/office/drawing/2014/main" id="{19A62D2C-CE8F-4D5D-B7D8-54D6F3FD8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4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13F63FB-5FF6-4AA6-813D-9C8AC46A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42" y="2146135"/>
            <a:ext cx="883957" cy="304287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7BBD544A-BCC4-4294-9A31-C993AEDC66D2}"/>
              </a:ext>
            </a:extLst>
          </p:cNvPr>
          <p:cNvGrpSpPr/>
          <p:nvPr/>
        </p:nvGrpSpPr>
        <p:grpSpPr>
          <a:xfrm>
            <a:off x="1455148" y="782388"/>
            <a:ext cx="1414939" cy="1233043"/>
            <a:chOff x="635794" y="309256"/>
            <a:chExt cx="1414939" cy="123304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884798C-ED57-4C1A-A0F8-7660DDD8F4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82FC0E0-D50D-423F-9AF4-AD66F46BC72E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8BBC443-78AC-401D-8780-26FD39E8E9B4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45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006764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 smtClean="0"/>
              <a:t>B-Ancien </a:t>
            </a:r>
            <a:r>
              <a:rPr lang="fr-FR" sz="1400" dirty="0"/>
              <a:t>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Un candidat qui a effectué son BAFD sur l’application, clique sur nouveau cursus 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53" y="1518537"/>
            <a:ext cx="9094190" cy="415432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8331200" y="2148115"/>
            <a:ext cx="8853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89" y="1119191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B-Ancien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Le candidat clique sur BAFD Renouvellement BAFD(RAE)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258628" y="2075544"/>
            <a:ext cx="8853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2033587"/>
            <a:ext cx="7553325" cy="2790825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2319337" y="3868058"/>
            <a:ext cx="8853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7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017998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B-Ancien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Un nouvel onglet RAE est crée et le dossier est à l’état inscrit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47" y="1481437"/>
            <a:ext cx="8447314" cy="40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5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04E7E-96F2-4F81-A104-E40029026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568" y="824676"/>
            <a:ext cx="5090059" cy="493223"/>
          </a:xfrm>
        </p:spPr>
        <p:txBody>
          <a:bodyPr/>
          <a:lstStyle/>
          <a:p>
            <a:r>
              <a:rPr lang="fr-FR"/>
              <a:t>Chronogramme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CBA7E-A4FC-430C-A195-8A04A0A8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3990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B72300A-5EB0-4C4F-97C5-009AC52CE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660" y="1317899"/>
            <a:ext cx="5490578" cy="4856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Inscription RAE</a:t>
            </a:r>
          </a:p>
          <a:p>
            <a:pPr marL="914400" lvl="1" indent="-457200">
              <a:buAutoNum type="alphaUcPeriod"/>
            </a:pPr>
            <a:r>
              <a:rPr lang="fr-FR" dirty="0"/>
              <a:t>Nouveau candidat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Ancien candidat</a:t>
            </a:r>
          </a:p>
          <a:p>
            <a:pPr marL="457200" indent="-457200">
              <a:buAutoNum type="arabicPeriod" startAt="2"/>
            </a:pPr>
            <a:r>
              <a:rPr lang="fr-FR" dirty="0" smtClean="0">
                <a:solidFill>
                  <a:schemeClr val="tx2"/>
                </a:solidFill>
              </a:rPr>
              <a:t>Parcours RAE</a:t>
            </a:r>
          </a:p>
          <a:p>
            <a:pPr marL="914400" lvl="1" indent="-457200">
              <a:buAutoNum type="alphaUcPeriod"/>
            </a:pPr>
            <a:r>
              <a:rPr lang="fr-FR" dirty="0">
                <a:solidFill>
                  <a:schemeClr val="tx2"/>
                </a:solidFill>
              </a:rPr>
              <a:t>Renouvellement avant la fin d’autorisation d’exercer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après la fin d’autorisation </a:t>
            </a:r>
            <a:r>
              <a:rPr lang="fr-FR" dirty="0" smtClean="0"/>
              <a:t>d’exercer</a:t>
            </a:r>
            <a:endParaRPr lang="fr-FR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 startAt="2"/>
            </a:pPr>
            <a:r>
              <a:rPr lang="fr-FR" dirty="0"/>
              <a:t>Edition du diplôme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50" name="Picture 2" descr="Le Pv de la réunion du Comité Social Et Economique">
            <a:extLst>
              <a:ext uri="{FF2B5EF4-FFF2-40B4-BE49-F238E27FC236}">
                <a16:creationId xmlns:a16="http://schemas.microsoft.com/office/drawing/2014/main" id="{19A62D2C-CE8F-4D5D-B7D8-54D6F3FD8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4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13F63FB-5FF6-4AA6-813D-9C8AC46A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42" y="2146135"/>
            <a:ext cx="883957" cy="304287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7BBD544A-BCC4-4294-9A31-C993AEDC66D2}"/>
              </a:ext>
            </a:extLst>
          </p:cNvPr>
          <p:cNvGrpSpPr/>
          <p:nvPr/>
        </p:nvGrpSpPr>
        <p:grpSpPr>
          <a:xfrm>
            <a:off x="1455148" y="782388"/>
            <a:ext cx="1414939" cy="1233043"/>
            <a:chOff x="635794" y="309256"/>
            <a:chExt cx="1414939" cy="123304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884798C-ED57-4C1A-A0F8-7660DDD8F4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82FC0E0-D50D-423F-9AF4-AD66F46BC72E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8BBC443-78AC-401D-8780-26FD39E8E9B4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70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970414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400" dirty="0" smtClean="0"/>
              <a:t>A- Renouvellement avant La fin d’autorisation d’exercer</a:t>
            </a:r>
            <a:endParaRPr lang="fr-FR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371766"/>
            <a:ext cx="10462247" cy="79617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Lorsque le candidat fait la demande de RAE avant la fin d’autorisation d’exercer il doit envoyer un justificatif d’expérience afin que l’état de son dossier passe à diplômé.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Pour cela il doit accéder à « Mon compte »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78" y="1750862"/>
            <a:ext cx="9150922" cy="34324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592457" y="2162628"/>
            <a:ext cx="5225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6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Candidat</a:t>
            </a: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Cliquer sur le bouton « Modifier mon profil »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</a:t>
            </a:r>
            <a:r>
              <a:rPr lang="fr-FR" sz="1400" dirty="0" smtClean="0"/>
              <a:t>La </a:t>
            </a:r>
            <a:r>
              <a:rPr lang="fr-FR" sz="1400" dirty="0"/>
              <a:t>fin d’autorisation d’exercer</a:t>
            </a:r>
          </a:p>
          <a:p>
            <a:pPr algn="l"/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60" y="1869983"/>
            <a:ext cx="7776902" cy="358385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8153400" y="2772229"/>
            <a:ext cx="351971" cy="14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4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Candidat</a:t>
            </a: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Le </a:t>
            </a:r>
            <a:r>
              <a:rPr lang="fr-FR" sz="1200" dirty="0">
                <a:solidFill>
                  <a:srgbClr val="002060"/>
                </a:solidFill>
              </a:rPr>
              <a:t>candidat doit ajouter son justificatif </a:t>
            </a:r>
            <a:r>
              <a:rPr lang="fr-FR" sz="1200" dirty="0" smtClean="0">
                <a:solidFill>
                  <a:srgbClr val="002060"/>
                </a:solidFill>
              </a:rPr>
              <a:t>d’expérience au niveau du bloc Justificatif d’identité -&gt; RAE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Cliquer sur le bouton « Envoyer » puis sur le bouton « Enregistrer »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La fin d’autorisation d’exercer</a:t>
            </a:r>
          </a:p>
          <a:p>
            <a:pPr algn="l"/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79" y="1727093"/>
            <a:ext cx="7640050" cy="3869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0079" y="3193143"/>
            <a:ext cx="5625692" cy="986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88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L’état du document passe à </a:t>
            </a:r>
            <a:r>
              <a:rPr lang="fr-FR" sz="1200" dirty="0">
                <a:solidFill>
                  <a:srgbClr val="002060"/>
                </a:solidFill>
              </a:rPr>
              <a:t>« En cours de validation » 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La fin d’autorisation d’exercer</a:t>
            </a:r>
          </a:p>
          <a:p>
            <a:pPr algn="l"/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98" y="1904410"/>
            <a:ext cx="7407775" cy="36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04E7E-96F2-4F81-A104-E40029026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568" y="824676"/>
            <a:ext cx="5090059" cy="493223"/>
          </a:xfrm>
        </p:spPr>
        <p:txBody>
          <a:bodyPr/>
          <a:lstStyle/>
          <a:p>
            <a:r>
              <a:rPr lang="fr-FR"/>
              <a:t>Chronogramme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CBA7E-A4FC-430C-A195-8A04A0A8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3990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B72300A-5EB0-4C4F-97C5-009AC52CE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660" y="1317899"/>
            <a:ext cx="5490578" cy="4856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Inscription RAE</a:t>
            </a:r>
          </a:p>
          <a:p>
            <a:pPr marL="914400" lvl="1" indent="-457200">
              <a:buAutoNum type="alphaUcPeriod"/>
            </a:pPr>
            <a:r>
              <a:rPr lang="fr-FR" dirty="0">
                <a:solidFill>
                  <a:schemeClr val="tx2"/>
                </a:solidFill>
              </a:rPr>
              <a:t>Nouveau candidat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Ancien candidat</a:t>
            </a:r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dirty="0">
                <a:solidFill>
                  <a:schemeClr val="tx2"/>
                </a:solidFill>
              </a:rPr>
              <a:t>.    </a:t>
            </a:r>
            <a:r>
              <a:rPr lang="fr-FR" sz="1800" dirty="0"/>
              <a:t>Parcours RAE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avant la fin d’autorisation </a:t>
            </a:r>
            <a:r>
              <a:rPr lang="fr-FR" dirty="0" smtClean="0"/>
              <a:t>d’exercer</a:t>
            </a:r>
            <a:endParaRPr lang="fr-FR" dirty="0"/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après la fin d’autorisation d’exercer</a:t>
            </a:r>
          </a:p>
          <a:p>
            <a:pPr marL="0" indent="0">
              <a:buNone/>
            </a:pPr>
            <a:r>
              <a:rPr lang="fr-FR" dirty="0" smtClean="0"/>
              <a:t>3</a:t>
            </a:r>
            <a:r>
              <a:rPr lang="fr-FR" dirty="0"/>
              <a:t>.    Edition du diplôme </a:t>
            </a:r>
            <a:r>
              <a:rPr lang="fr-FR" dirty="0" smtClean="0"/>
              <a:t>RAE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50" name="Picture 2" descr="Le Pv de la réunion du Comité Social Et Economique">
            <a:extLst>
              <a:ext uri="{FF2B5EF4-FFF2-40B4-BE49-F238E27FC236}">
                <a16:creationId xmlns:a16="http://schemas.microsoft.com/office/drawing/2014/main" id="{19A62D2C-CE8F-4D5D-B7D8-54D6F3FD8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4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13F63FB-5FF6-4AA6-813D-9C8AC46A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42" y="2146135"/>
            <a:ext cx="883957" cy="304287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7BBD544A-BCC4-4294-9A31-C993AEDC66D2}"/>
              </a:ext>
            </a:extLst>
          </p:cNvPr>
          <p:cNvGrpSpPr/>
          <p:nvPr/>
        </p:nvGrpSpPr>
        <p:grpSpPr>
          <a:xfrm>
            <a:off x="1455148" y="782388"/>
            <a:ext cx="1414939" cy="1233043"/>
            <a:chOff x="635794" y="309256"/>
            <a:chExt cx="1414939" cy="123304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884798C-ED57-4C1A-A0F8-7660DDD8F4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82FC0E0-D50D-423F-9AF4-AD66F46BC72E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8BBC443-78AC-401D-8780-26FD39E8E9B4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01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L’administrateur DRAJES reçoit une notification « Pièces justificatives à valider » et clique dessus.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La fin d’autorisation d’exercer</a:t>
            </a:r>
          </a:p>
          <a:p>
            <a:pPr algn="l"/>
            <a:endParaRPr lang="fr-FR" sz="1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65" y="1886693"/>
            <a:ext cx="10444162" cy="32208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6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268722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2- Parcours RAE</a:t>
            </a:r>
          </a:p>
          <a:p>
            <a:pPr algn="l"/>
            <a:r>
              <a:rPr lang="fr-FR" sz="1400" dirty="0"/>
              <a:t>A- Renouvellement avant La fin d’autorisation d’exercer</a:t>
            </a:r>
          </a:p>
          <a:p>
            <a:pPr algn="l"/>
            <a:endParaRPr lang="fr-FR" sz="2400" dirty="0"/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678618"/>
            <a:ext cx="10462247" cy="6777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L’écran Validation des pièces justificatives s’affiche.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sélectionne le candidat et  clique sur le bouton Action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65" y="1646530"/>
            <a:ext cx="11016341" cy="38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9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7915218" y="2177633"/>
            <a:ext cx="3451309" cy="348251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L’administrateur DRAJES peut</a:t>
            </a:r>
            <a:r>
              <a:rPr lang="fr-FR" sz="1200" dirty="0" smtClean="0">
                <a:solidFill>
                  <a:srgbClr val="002060"/>
                </a:solidFill>
              </a:rPr>
              <a:t>:</a:t>
            </a:r>
          </a:p>
          <a:p>
            <a:pPr>
              <a:buClr>
                <a:schemeClr val="accent4"/>
              </a:buClr>
            </a:pP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Pour le justificatif d’expérience:</a:t>
            </a:r>
            <a:endParaRPr lang="fr-FR" sz="1200" dirty="0">
              <a:solidFill>
                <a:srgbClr val="002060"/>
              </a:solidFill>
            </a:endParaRP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Valider</a:t>
            </a:r>
            <a:endParaRPr lang="fr-FR" sz="1200" dirty="0">
              <a:solidFill>
                <a:srgbClr val="002060"/>
              </a:solidFill>
            </a:endParaRP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Refuser 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Si un des document est refusé par l’administrateur DRAJES, le candidat peut supprimer et ajouter un nouveau document sur son dossier 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.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avant </a:t>
            </a:r>
            <a:r>
              <a:rPr lang="fr-FR" sz="1400" dirty="0"/>
              <a:t>La fin d’autorisation d’exercer</a:t>
            </a:r>
          </a:p>
          <a:p>
            <a:pPr algn="l"/>
            <a:endParaRPr lang="fr-FR" sz="1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83517"/>
            <a:ext cx="7391400" cy="38671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2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Lorsque l’administrateur DRAJES clique sur le bouton « Valider », un message de confirmation apparait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choisit un type de justificatif et clique sur le bouton « Confirmer » 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La fin d’autorisation d’exercer</a:t>
            </a:r>
          </a:p>
          <a:p>
            <a:pPr algn="l"/>
            <a:endParaRPr lang="fr-FR" sz="1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2109787"/>
            <a:ext cx="6115050" cy="26384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Les documents apparaissent validés 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29" y="1760916"/>
            <a:ext cx="6915150" cy="39338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La fin d’autorisation d’exercer</a:t>
            </a:r>
          </a:p>
          <a:p>
            <a:pPr algn="l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1903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L’état du dossier du candidat passe à « Diplômé »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</a:t>
            </a:r>
            <a:r>
              <a:rPr lang="fr-FR" sz="1400" dirty="0"/>
              <a:t>avant La fin d’autorisation d’exercer</a:t>
            </a:r>
          </a:p>
          <a:p>
            <a:pPr algn="l"/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67" y="111210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98" y="1722906"/>
            <a:ext cx="7929260" cy="38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1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04E7E-96F2-4F81-A104-E40029026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568" y="824676"/>
            <a:ext cx="5090059" cy="493223"/>
          </a:xfrm>
        </p:spPr>
        <p:txBody>
          <a:bodyPr/>
          <a:lstStyle/>
          <a:p>
            <a:r>
              <a:rPr lang="fr-FR"/>
              <a:t>Chronogramme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CBA7E-A4FC-430C-A195-8A04A0A8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3990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B72300A-5EB0-4C4F-97C5-009AC52CE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660" y="1317899"/>
            <a:ext cx="5490578" cy="4856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Inscription </a:t>
            </a:r>
            <a:r>
              <a:rPr lang="fr-FR" dirty="0" smtClean="0"/>
              <a:t>RAE</a:t>
            </a:r>
          </a:p>
          <a:p>
            <a:pPr marL="914400" lvl="1" indent="-457200">
              <a:buAutoNum type="alphaUcPeriod"/>
            </a:pPr>
            <a:r>
              <a:rPr lang="fr-FR" dirty="0" smtClean="0"/>
              <a:t>Nouveau candidat</a:t>
            </a:r>
            <a:endParaRPr lang="fr-FR" dirty="0"/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Ancien candidat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2</a:t>
            </a:r>
            <a:r>
              <a:rPr lang="fr-FR" dirty="0">
                <a:solidFill>
                  <a:schemeClr val="tx2"/>
                </a:solidFill>
              </a:rPr>
              <a:t>.    Parcours RAE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avant la fin d’autorisation d’exercer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 smtClean="0">
                <a:solidFill>
                  <a:schemeClr val="tx2"/>
                </a:solidFill>
              </a:rPr>
              <a:t>Renouvellement </a:t>
            </a:r>
            <a:r>
              <a:rPr lang="fr-FR" dirty="0">
                <a:solidFill>
                  <a:schemeClr val="tx2"/>
                </a:solidFill>
              </a:rPr>
              <a:t>après la fin d’autorisation d’exercer</a:t>
            </a:r>
          </a:p>
          <a:p>
            <a:pPr marL="0" indent="0">
              <a:buNone/>
            </a:pPr>
            <a:r>
              <a:rPr lang="fr-FR" dirty="0" smtClean="0"/>
              <a:t>3.    Edition du diplôme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50" name="Picture 2" descr="Le Pv de la réunion du Comité Social Et Economique">
            <a:extLst>
              <a:ext uri="{FF2B5EF4-FFF2-40B4-BE49-F238E27FC236}">
                <a16:creationId xmlns:a16="http://schemas.microsoft.com/office/drawing/2014/main" id="{19A62D2C-CE8F-4D5D-B7D8-54D6F3FD8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4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13F63FB-5FF6-4AA6-813D-9C8AC46A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42" y="2146135"/>
            <a:ext cx="883957" cy="304287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7BBD544A-BCC4-4294-9A31-C993AEDC66D2}"/>
              </a:ext>
            </a:extLst>
          </p:cNvPr>
          <p:cNvGrpSpPr/>
          <p:nvPr/>
        </p:nvGrpSpPr>
        <p:grpSpPr>
          <a:xfrm>
            <a:off x="1455148" y="782388"/>
            <a:ext cx="1414939" cy="1233043"/>
            <a:chOff x="635794" y="309256"/>
            <a:chExt cx="1414939" cy="123304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884798C-ED57-4C1A-A0F8-7660DDD8F4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82FC0E0-D50D-423F-9AF4-AD66F46BC72E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8BBC443-78AC-401D-8780-26FD39E8E9B4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537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Lorsque le candidat fait la demande de RAE après la fin d’autorisation d’exercer il doit effectuer une session de perfectionnement.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après </a:t>
            </a:r>
            <a:r>
              <a:rPr lang="fr-FR" sz="1400" dirty="0"/>
              <a:t>La fin d’autorisation d’exercer</a:t>
            </a:r>
          </a:p>
          <a:p>
            <a:pPr algn="l"/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67" y="111210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46" y="1758272"/>
            <a:ext cx="7570354" cy="38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KLEE GROUP - 2024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704113"/>
            <a:ext cx="10462247" cy="65223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Lorsque le candidat a effectué sa session de perfectionnement et qu’elle est validée par l’organisme de formation puis l’administrateur DRAJES, l’état de dossier du candidat passe à « Diplômé »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112648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2</a:t>
            </a:r>
            <a:r>
              <a:rPr lang="fr-FR" sz="1800" dirty="0" smtClean="0"/>
              <a:t>- </a:t>
            </a:r>
            <a:r>
              <a:rPr lang="fr-FR" sz="1800" dirty="0"/>
              <a:t>Parcours </a:t>
            </a:r>
            <a:r>
              <a:rPr lang="fr-FR" sz="1800" dirty="0" smtClean="0"/>
              <a:t>RAE</a:t>
            </a:r>
          </a:p>
          <a:p>
            <a:pPr algn="l"/>
            <a:r>
              <a:rPr lang="fr-FR" sz="1800" dirty="0" smtClean="0"/>
              <a:t>A</a:t>
            </a:r>
            <a:r>
              <a:rPr lang="fr-FR" sz="1400" dirty="0" smtClean="0"/>
              <a:t>- Renouvellement après </a:t>
            </a:r>
            <a:r>
              <a:rPr lang="fr-FR" sz="1400" dirty="0"/>
              <a:t>La fin d’autorisation d’exercer</a:t>
            </a:r>
          </a:p>
          <a:p>
            <a:pPr algn="l"/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17467" y="1112105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98" y="1722906"/>
            <a:ext cx="7929260" cy="38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5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04E7E-96F2-4F81-A104-E40029026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568" y="824676"/>
            <a:ext cx="5090059" cy="493223"/>
          </a:xfrm>
        </p:spPr>
        <p:txBody>
          <a:bodyPr/>
          <a:lstStyle/>
          <a:p>
            <a:r>
              <a:rPr lang="fr-FR"/>
              <a:t>Chronogramme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CBA7E-A4FC-430C-A195-8A04A0A8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3990" y="6356350"/>
            <a:ext cx="544158" cy="365125"/>
          </a:xfrm>
        </p:spPr>
        <p:txBody>
          <a:bodyPr/>
          <a:lstStyle/>
          <a:p>
            <a:fld id="{15C1B028-5997-4D6B-8D66-CDD45CAB6BD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B72300A-5EB0-4C4F-97C5-009AC52CE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660" y="1317899"/>
            <a:ext cx="5490578" cy="4856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Inscription RAE</a:t>
            </a:r>
          </a:p>
          <a:p>
            <a:pPr marL="914400" lvl="1" indent="-457200">
              <a:buAutoNum type="alphaUcPeriod"/>
            </a:pPr>
            <a:r>
              <a:rPr lang="fr-FR" dirty="0"/>
              <a:t>Nouveau candidat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 smtClean="0"/>
              <a:t>Ancien candidat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2.    Parcours RAE</a:t>
            </a:r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avant la fin d’autorisation </a:t>
            </a:r>
            <a:r>
              <a:rPr lang="fr-FR" dirty="0" smtClean="0"/>
              <a:t>d’exercer</a:t>
            </a:r>
            <a:endParaRPr lang="fr-FR" dirty="0"/>
          </a:p>
          <a:p>
            <a:pPr marL="914400" lvl="1" indent="-457200">
              <a:buFont typeface="Arial" panose="020B0604020202020204" pitchFamily="34" charset="0"/>
              <a:buAutoNum type="alphaUcPeriod"/>
            </a:pPr>
            <a:r>
              <a:rPr lang="fr-FR" dirty="0"/>
              <a:t>Renouvellement après la fin d’autorisation d’exercer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3</a:t>
            </a:r>
            <a:r>
              <a:rPr lang="fr-FR" dirty="0">
                <a:solidFill>
                  <a:schemeClr val="tx2"/>
                </a:solidFill>
              </a:rPr>
              <a:t>.    Edition </a:t>
            </a:r>
            <a:r>
              <a:rPr lang="fr-FR" dirty="0" smtClean="0">
                <a:solidFill>
                  <a:schemeClr val="tx2"/>
                </a:solidFill>
              </a:rPr>
              <a:t>diplôme RAE</a:t>
            </a:r>
            <a:endParaRPr lang="fr-FR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50" name="Picture 2" descr="Le Pv de la réunion du Comité Social Et Economique">
            <a:extLst>
              <a:ext uri="{FF2B5EF4-FFF2-40B4-BE49-F238E27FC236}">
                <a16:creationId xmlns:a16="http://schemas.microsoft.com/office/drawing/2014/main" id="{19A62D2C-CE8F-4D5D-B7D8-54D6F3FD8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40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13F63FB-5FF6-4AA6-813D-9C8AC46A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42" y="2146135"/>
            <a:ext cx="883957" cy="304287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7BBD544A-BCC4-4294-9A31-C993AEDC66D2}"/>
              </a:ext>
            </a:extLst>
          </p:cNvPr>
          <p:cNvGrpSpPr/>
          <p:nvPr/>
        </p:nvGrpSpPr>
        <p:grpSpPr>
          <a:xfrm>
            <a:off x="1455148" y="782388"/>
            <a:ext cx="1414939" cy="1233043"/>
            <a:chOff x="635794" y="309256"/>
            <a:chExt cx="1414939" cy="1233043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884798C-ED57-4C1A-A0F8-7660DDD8F4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82FC0E0-D50D-423F-9AF4-AD66F46BC72E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8BBC443-78AC-401D-8780-26FD39E8E9B4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78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79" y="950887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 smtClean="0"/>
              <a:t>A-</a:t>
            </a:r>
            <a:r>
              <a:rPr lang="fr-FR" sz="1400" dirty="0"/>
              <a:t>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373947" y="2385405"/>
            <a:ext cx="2992580" cy="27437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Si </a:t>
            </a:r>
            <a:r>
              <a:rPr lang="fr-FR" sz="1200" dirty="0">
                <a:solidFill>
                  <a:srgbClr val="002060"/>
                </a:solidFill>
              </a:rPr>
              <a:t>le candidat ne possède pas de compte sur l’application, il </a:t>
            </a:r>
            <a:r>
              <a:rPr lang="fr-FR" sz="1200" dirty="0" smtClean="0">
                <a:solidFill>
                  <a:srgbClr val="002060"/>
                </a:solidFill>
              </a:rPr>
              <a:t>doit: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Créer </a:t>
            </a:r>
            <a:r>
              <a:rPr lang="fr-FR" sz="1200" dirty="0">
                <a:solidFill>
                  <a:srgbClr val="002060"/>
                </a:solidFill>
              </a:rPr>
              <a:t>un nouveau compte en cliquant sur Renouvellement BAFD (</a:t>
            </a:r>
            <a:r>
              <a:rPr lang="fr-FR" sz="1200" dirty="0" smtClean="0">
                <a:solidFill>
                  <a:srgbClr val="002060"/>
                </a:solidFill>
              </a:rPr>
              <a:t>RAE)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S</a:t>
            </a:r>
            <a:r>
              <a:rPr lang="fr-FR" sz="1200" dirty="0" smtClean="0">
                <a:solidFill>
                  <a:srgbClr val="002060"/>
                </a:solidFill>
              </a:rPr>
              <a:t>aisir ses </a:t>
            </a:r>
            <a:r>
              <a:rPr lang="fr-FR" sz="1200" dirty="0">
                <a:solidFill>
                  <a:srgbClr val="002060"/>
                </a:solidFill>
              </a:rPr>
              <a:t>informations personnelles </a:t>
            </a:r>
            <a:endParaRPr lang="fr-FR" sz="1200" dirty="0" smtClean="0">
              <a:solidFill>
                <a:srgbClr val="002060"/>
              </a:solidFill>
            </a:endParaRP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V</a:t>
            </a:r>
            <a:r>
              <a:rPr lang="fr-FR" sz="1200" dirty="0" smtClean="0">
                <a:solidFill>
                  <a:srgbClr val="002060"/>
                </a:solidFill>
              </a:rPr>
              <a:t>érifier </a:t>
            </a:r>
            <a:r>
              <a:rPr lang="fr-FR" sz="1200" dirty="0">
                <a:solidFill>
                  <a:srgbClr val="002060"/>
                </a:solidFill>
              </a:rPr>
              <a:t>ses mails afin de valider son </a:t>
            </a:r>
            <a:r>
              <a:rPr lang="fr-FR" sz="1200" dirty="0" smtClean="0">
                <a:solidFill>
                  <a:srgbClr val="002060"/>
                </a:solidFill>
              </a:rPr>
              <a:t>inscription.</a:t>
            </a: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57" y="1390463"/>
            <a:ext cx="5083685" cy="4490835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6469602" y="5583381"/>
            <a:ext cx="7901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3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84878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3</a:t>
            </a:r>
            <a:r>
              <a:rPr lang="fr-FR" sz="1800" dirty="0" smtClean="0"/>
              <a:t>- Edition </a:t>
            </a:r>
            <a:r>
              <a:rPr lang="fr-FR" sz="1800" dirty="0"/>
              <a:t>diplôme RAE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267816"/>
            <a:ext cx="10252364" cy="9099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DRAJES</a:t>
            </a:r>
            <a:endParaRPr lang="fr-FR" sz="1200" b="1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Lorsque l’état du dossier candidat passe à « Diplômé », l’administrateur DRAJES reçoit une notification « Diplômes RAE à éditer » et clique sur cette notification.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4" y="1810222"/>
            <a:ext cx="10587037" cy="29893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35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84878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3- </a:t>
            </a:r>
            <a:r>
              <a:rPr lang="fr-FR" sz="1800" dirty="0" smtClean="0"/>
              <a:t>Edition </a:t>
            </a:r>
            <a:r>
              <a:rPr lang="fr-FR" sz="1800" dirty="0"/>
              <a:t>diplôme RAE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267816"/>
            <a:ext cx="10252364" cy="9099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DRAJES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</a:t>
            </a:r>
            <a:r>
              <a:rPr lang="fr-FR" sz="1200" dirty="0">
                <a:solidFill>
                  <a:srgbClr val="002060"/>
                </a:solidFill>
              </a:rPr>
              <a:t>DRAJES accède à la page Edition des </a:t>
            </a:r>
            <a:r>
              <a:rPr lang="fr-FR" sz="1200" dirty="0" smtClean="0">
                <a:solidFill>
                  <a:srgbClr val="002060"/>
                </a:solidFill>
              </a:rPr>
              <a:t>diplômes et sélectionne </a:t>
            </a:r>
            <a:r>
              <a:rPr lang="fr-FR" sz="1200" dirty="0">
                <a:solidFill>
                  <a:srgbClr val="002060"/>
                </a:solidFill>
              </a:rPr>
              <a:t>le nombre de diplômes à éditer dans le champ « Edition par groupe » puis clique sur le bouton « Editer diplômes </a:t>
            </a:r>
            <a:r>
              <a:rPr lang="fr-FR" sz="1200" dirty="0" smtClean="0">
                <a:solidFill>
                  <a:srgbClr val="002060"/>
                </a:solidFill>
              </a:rPr>
              <a:t>».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(L'édition du diplôme permet uniquement de télécharger le diplôme, il n’est pas possible de modifier la </a:t>
            </a:r>
            <a:r>
              <a:rPr lang="fr-FR" sz="1200" dirty="0">
                <a:solidFill>
                  <a:srgbClr val="002060"/>
                </a:solidFill>
              </a:rPr>
              <a:t>date de délivrance du </a:t>
            </a:r>
            <a:r>
              <a:rPr lang="fr-FR" sz="1200" dirty="0" smtClean="0">
                <a:solidFill>
                  <a:srgbClr val="002060"/>
                </a:solidFill>
              </a:rPr>
              <a:t>RAE)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" y="1854122"/>
            <a:ext cx="10825162" cy="27548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09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84878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3- Edition </a:t>
            </a:r>
            <a:r>
              <a:rPr lang="fr-FR" sz="1800" dirty="0" smtClean="0"/>
              <a:t>diplôme </a:t>
            </a:r>
            <a:r>
              <a:rPr lang="fr-FR" sz="1800" dirty="0"/>
              <a:t>RAE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267816"/>
            <a:ext cx="10252364" cy="9099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</a:t>
            </a:r>
            <a:r>
              <a:rPr lang="fr-FR" sz="1200" b="1" dirty="0">
                <a:solidFill>
                  <a:srgbClr val="002060"/>
                </a:solidFill>
              </a:rPr>
              <a:t>DRAJES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Un message de confirmation s’affiche.</a:t>
            </a: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Lorsque l’administrateur DRAJES clique sur le bouton « Confirmer » les diplômes </a:t>
            </a:r>
            <a:r>
              <a:rPr lang="fr-FR" sz="1200" dirty="0">
                <a:solidFill>
                  <a:srgbClr val="002060"/>
                </a:solidFill>
              </a:rPr>
              <a:t>des candidats sont alors téléchargés..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2098338"/>
            <a:ext cx="8810624" cy="24131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9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84878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3- </a:t>
            </a:r>
            <a:r>
              <a:rPr lang="fr-FR" sz="1800" dirty="0" smtClean="0"/>
              <a:t>Edition </a:t>
            </a:r>
            <a:r>
              <a:rPr lang="fr-FR" sz="1800" dirty="0"/>
              <a:t>diplôme RAE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267816"/>
            <a:ext cx="10252364" cy="9099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DRAJES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clique </a:t>
            </a:r>
            <a:r>
              <a:rPr lang="fr-FR" sz="1200" dirty="0">
                <a:solidFill>
                  <a:srgbClr val="002060"/>
                </a:solidFill>
              </a:rPr>
              <a:t>ensuite sur le bouton « Valider impressions » 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6" y="1924092"/>
            <a:ext cx="10861873" cy="27616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5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84878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3</a:t>
            </a:r>
            <a:r>
              <a:rPr lang="fr-FR" sz="1800" dirty="0" smtClean="0"/>
              <a:t>- Edition Diplôme RAE</a:t>
            </a:r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267816"/>
            <a:ext cx="10252364" cy="9099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DRAJES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Un </a:t>
            </a:r>
            <a:r>
              <a:rPr lang="fr-FR" sz="1200" dirty="0">
                <a:solidFill>
                  <a:srgbClr val="002060"/>
                </a:solidFill>
              </a:rPr>
              <a:t>message de confirmation s’affiche.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2" y="1984178"/>
            <a:ext cx="11157229" cy="27402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10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848780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3</a:t>
            </a:r>
            <a:r>
              <a:rPr lang="fr-FR" sz="1800" dirty="0" smtClean="0"/>
              <a:t>- Edition Diplôme RAE</a:t>
            </a:r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267816"/>
            <a:ext cx="10252364" cy="9099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DRAJES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a la possibilité d’exporter la liste des diplômés en cliquant sur le bouton «</a:t>
            </a:r>
            <a:r>
              <a:rPr lang="fr-FR" sz="1200" dirty="0">
                <a:solidFill>
                  <a:srgbClr val="002060"/>
                </a:solidFill>
              </a:rPr>
              <a:t>E</a:t>
            </a:r>
            <a:r>
              <a:rPr lang="fr-FR" sz="1200" dirty="0" smtClean="0">
                <a:solidFill>
                  <a:srgbClr val="002060"/>
                </a:solidFill>
              </a:rPr>
              <a:t>xporter </a:t>
            </a:r>
            <a:r>
              <a:rPr lang="fr-FR" sz="1200" dirty="0">
                <a:solidFill>
                  <a:srgbClr val="002060"/>
                </a:solidFill>
              </a:rPr>
              <a:t>la liste des </a:t>
            </a:r>
            <a:r>
              <a:rPr lang="fr-FR" sz="1200" dirty="0" smtClean="0">
                <a:solidFill>
                  <a:srgbClr val="002060"/>
                </a:solidFill>
              </a:rPr>
              <a:t>diplômés» .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Guide </a:t>
            </a:r>
            <a:r>
              <a:rPr lang="fr-FR" sz="1600" dirty="0"/>
              <a:t>utilisateurs - </a:t>
            </a:r>
            <a:r>
              <a:rPr lang="fr-FR" sz="1600" dirty="0" smtClean="0"/>
              <a:t>RAE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42" y="2230952"/>
            <a:ext cx="10193914" cy="24951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81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244629-AD0D-4183-A085-A56FD3E64346}"/>
              </a:ext>
            </a:extLst>
          </p:cNvPr>
          <p:cNvSpPr/>
          <p:nvPr/>
        </p:nvSpPr>
        <p:spPr>
          <a:xfrm>
            <a:off x="-83976" y="0"/>
            <a:ext cx="12275976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FCCDE1BD-EBAF-4378-8B20-FC6D0DEB6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Merci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7D55B72-2107-402C-9641-BE8B5A1CD725}"/>
              </a:ext>
            </a:extLst>
          </p:cNvPr>
          <p:cNvGrpSpPr/>
          <p:nvPr/>
        </p:nvGrpSpPr>
        <p:grpSpPr>
          <a:xfrm>
            <a:off x="10304106" y="4615549"/>
            <a:ext cx="1414939" cy="1233043"/>
            <a:chOff x="635794" y="309256"/>
            <a:chExt cx="1414939" cy="123304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D4A8628-3BFF-4A02-93F9-4835DCA9EC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543" t="8752" r="7013" b="10692"/>
            <a:stretch/>
          </p:blipFill>
          <p:spPr>
            <a:xfrm>
              <a:off x="738188" y="309256"/>
              <a:ext cx="383381" cy="138112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C9F1ED2-81D5-4FCF-B0D7-9C1BE9E85465}"/>
                </a:ext>
              </a:extLst>
            </p:cNvPr>
            <p:cNvSpPr txBox="1"/>
            <p:nvPr userDrawn="1"/>
          </p:nvSpPr>
          <p:spPr>
            <a:xfrm>
              <a:off x="635794" y="450019"/>
              <a:ext cx="1414939" cy="79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MINISTÈRE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L’ÉDUCATION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NATIONALE,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DE LA JEUNESSE</a:t>
              </a:r>
            </a:p>
            <a:p>
              <a:pPr>
                <a:lnSpc>
                  <a:spcPts val="1100"/>
                </a:lnSpc>
              </a:pPr>
              <a:r>
                <a:rPr lang="fr-FR" sz="1200" b="1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ET DES SPORTS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AE53E15-4E49-48E1-B1A5-8117FB27C691}"/>
                </a:ext>
              </a:extLst>
            </p:cNvPr>
            <p:cNvSpPr txBox="1"/>
            <p:nvPr userDrawn="1"/>
          </p:nvSpPr>
          <p:spPr>
            <a:xfrm>
              <a:off x="654001" y="1178032"/>
              <a:ext cx="551754" cy="36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Liberté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Égalité</a:t>
              </a:r>
            </a:p>
            <a:p>
              <a:pPr>
                <a:lnSpc>
                  <a:spcPts val="700"/>
                </a:lnSpc>
              </a:pPr>
              <a:r>
                <a:rPr lang="fr-FR" sz="700" b="0" i="1">
                  <a:solidFill>
                    <a:schemeClr val="bg1"/>
                  </a:solidFill>
                  <a:latin typeface="Book Antiqua" panose="02040602050305030304" pitchFamily="18" charset="0"/>
                </a:rPr>
                <a:t>Fraternité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35F1714B-BAA3-4FB4-A94A-98314CD4B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613" y="5980633"/>
            <a:ext cx="1111732" cy="382694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02FB8089-82AE-441E-8F1F-507B409F1889}"/>
              </a:ext>
            </a:extLst>
          </p:cNvPr>
          <p:cNvGrpSpPr/>
          <p:nvPr/>
        </p:nvGrpSpPr>
        <p:grpSpPr>
          <a:xfrm>
            <a:off x="-93501" y="-9331"/>
            <a:ext cx="12295026" cy="69902"/>
            <a:chOff x="2571750" y="-2152"/>
            <a:chExt cx="9620250" cy="478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232BB3-6CA5-456B-85CD-65772EF0728E}"/>
                </a:ext>
              </a:extLst>
            </p:cNvPr>
            <p:cNvSpPr/>
            <p:nvPr/>
          </p:nvSpPr>
          <p:spPr>
            <a:xfrm>
              <a:off x="2571750" y="0"/>
              <a:ext cx="9620250" cy="45719"/>
            </a:xfrm>
            <a:prstGeom prst="rect">
              <a:avLst/>
            </a:prstGeom>
            <a:solidFill>
              <a:srgbClr val="105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81ECD1-B376-4BF4-99BD-3910FB8D185A}"/>
                </a:ext>
              </a:extLst>
            </p:cNvPr>
            <p:cNvSpPr/>
            <p:nvPr/>
          </p:nvSpPr>
          <p:spPr>
            <a:xfrm>
              <a:off x="8982270" y="-2152"/>
              <a:ext cx="320973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C1632A-C5D5-4682-BA67-EBF7AA4815D6}"/>
                </a:ext>
              </a:extLst>
            </p:cNvPr>
            <p:cNvSpPr/>
            <p:nvPr/>
          </p:nvSpPr>
          <p:spPr>
            <a:xfrm>
              <a:off x="5457825" y="-2152"/>
              <a:ext cx="3524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85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190" y="91124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4737956"/>
            <a:ext cx="10462247" cy="16176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>
                <a:solidFill>
                  <a:srgbClr val="002060"/>
                </a:solidFill>
              </a:rPr>
              <a:t>Côté </a:t>
            </a:r>
            <a:r>
              <a:rPr lang="fr-FR" sz="1200" b="1" dirty="0" smtClean="0">
                <a:solidFill>
                  <a:srgbClr val="002060"/>
                </a:solidFill>
              </a:rPr>
              <a:t>candidat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Une fois que le candidat a finalisé son inscription, l’état de son dossier passera à « Inscription en cours ».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Il sera automatiquement redirigé vers l’écran d’ajout des documents.</a:t>
            </a: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I</a:t>
            </a:r>
            <a:r>
              <a:rPr lang="fr-FR" sz="1200" dirty="0" smtClean="0">
                <a:solidFill>
                  <a:srgbClr val="002060"/>
                </a:solidFill>
              </a:rPr>
              <a:t>l devra envoyer: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Justificatif d’identité (obligatoire)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Diplôme BAFD (obligatoire</a:t>
            </a:r>
            <a:r>
              <a:rPr lang="fr-FR" sz="1200" dirty="0" smtClean="0">
                <a:solidFill>
                  <a:srgbClr val="002060"/>
                </a:solidFill>
              </a:rPr>
              <a:t>) – Il n’y a pas de contrôle sur le numéro BAFD</a:t>
            </a:r>
            <a:endParaRPr lang="fr-FR" sz="1200" dirty="0" smtClean="0">
              <a:solidFill>
                <a:srgbClr val="002060"/>
              </a:solidFill>
            </a:endParaRP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Ancien diplôme RAE (facultatif</a:t>
            </a:r>
            <a:r>
              <a:rPr lang="fr-FR" sz="1200" dirty="0">
                <a:solidFill>
                  <a:srgbClr val="002060"/>
                </a:solidFill>
              </a:rPr>
              <a:t>) – Il n’y a pas de contrôle sur le numéro </a:t>
            </a:r>
            <a:r>
              <a:rPr lang="fr-FR" sz="1200" dirty="0" smtClean="0">
                <a:solidFill>
                  <a:srgbClr val="002060"/>
                </a:solidFill>
              </a:rPr>
              <a:t>RAE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Puis cliquer sur le bouton « Enregistrer »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12" y="1404468"/>
            <a:ext cx="7127174" cy="33334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3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89" y="1032737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>
                <a:solidFill>
                  <a:srgbClr val="002060"/>
                </a:solidFill>
              </a:rPr>
              <a:t>L</a:t>
            </a:r>
            <a:r>
              <a:rPr lang="fr-FR" sz="1200" dirty="0" smtClean="0">
                <a:solidFill>
                  <a:srgbClr val="002060"/>
                </a:solidFill>
              </a:rPr>
              <a:t>es documents passeront à l’état « En cours de validation » 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00" y="1807800"/>
            <a:ext cx="8502214" cy="40277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8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190" y="1037262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 smtClean="0"/>
              <a:t>1-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reçoit une notification « Pièces justificatives à valider » et clique dessus.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2" y="2061890"/>
            <a:ext cx="11443494" cy="31801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6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81" y="988214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678618"/>
            <a:ext cx="10462247" cy="6777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L’écran Validation des pièces justificatives s’affiche.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sélectionne le candidat et  clique sur le bouton Action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65" y="1646530"/>
            <a:ext cx="11016341" cy="38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979" y="1077581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7723533" y="2002159"/>
            <a:ext cx="3916083" cy="351027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DRAJES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L’administrateur DRAJES peut:</a:t>
            </a:r>
          </a:p>
          <a:p>
            <a:pPr>
              <a:buClr>
                <a:schemeClr val="accent4"/>
              </a:buClr>
            </a:pP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Pour le justificatif d’identité: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Valider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Refuser 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Supprimer en cliquant sur l’icone poubelle puis ajouter un nouveau justificatif d’identité 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Pour le diplôme BAFD ou RAE: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Valider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r>
              <a:rPr lang="fr-FR" sz="1200" dirty="0" smtClean="0">
                <a:solidFill>
                  <a:srgbClr val="002060"/>
                </a:solidFill>
              </a:rPr>
              <a:t>Refuser </a:t>
            </a:r>
          </a:p>
          <a:p>
            <a:pPr marL="171450" indent="-171450">
              <a:buClr>
                <a:schemeClr val="accent4"/>
              </a:buClr>
              <a:buFontTx/>
              <a:buChar char="-"/>
            </a:pPr>
            <a:endParaRPr lang="fr-FR" sz="1200" dirty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Si un des documents est refusé par l’administrateur DRAJES, le candidat peut ajouter un nouveau document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0117467" y="111210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DRAJES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6" y="2103611"/>
            <a:ext cx="6301694" cy="33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9CEDE0-E615-EC6C-B725-6542B0A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KLEE GROUP - 2024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56AFC5-C072-AEEA-DF10-66AA7B7CB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89" y="1112105"/>
            <a:ext cx="10474038" cy="493223"/>
          </a:xfrm>
        </p:spPr>
        <p:txBody>
          <a:bodyPr lIns="91440" tIns="45720" rIns="91440" bIns="45720" anchor="ctr"/>
          <a:lstStyle/>
          <a:p>
            <a:pPr algn="l"/>
            <a:r>
              <a:rPr lang="fr-FR" sz="1800" dirty="0"/>
              <a:t>1</a:t>
            </a:r>
            <a:r>
              <a:rPr lang="fr-FR" sz="1800" dirty="0" smtClean="0"/>
              <a:t>- INSCRIPTION RAE</a:t>
            </a:r>
          </a:p>
          <a:p>
            <a:pPr algn="l"/>
            <a:r>
              <a:rPr lang="fr-FR" sz="1400" dirty="0"/>
              <a:t>A-Nouveau candidat</a:t>
            </a:r>
          </a:p>
          <a:p>
            <a:pPr algn="l"/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E5AD3-0FAA-60D1-DD0B-17929C08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1B028-5997-4D6B-8D66-CDD45CAB6B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9EF46B-E63B-5A18-C3B7-53D3E7BDBBF5}"/>
              </a:ext>
            </a:extLst>
          </p:cNvPr>
          <p:cNvSpPr/>
          <p:nvPr/>
        </p:nvSpPr>
        <p:spPr>
          <a:xfrm>
            <a:off x="858981" y="5835949"/>
            <a:ext cx="10462247" cy="519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Clr>
                <a:schemeClr val="accent4"/>
              </a:buClr>
            </a:pPr>
            <a:r>
              <a:rPr lang="fr-FR" sz="1200" b="1" dirty="0" smtClean="0">
                <a:solidFill>
                  <a:srgbClr val="002060"/>
                </a:solidFill>
              </a:rPr>
              <a:t>Côté Candidat</a:t>
            </a:r>
          </a:p>
          <a:p>
            <a:pPr>
              <a:buClr>
                <a:schemeClr val="accent4"/>
              </a:buClr>
            </a:pPr>
            <a:r>
              <a:rPr lang="fr-FR" sz="1200" dirty="0" smtClean="0">
                <a:solidFill>
                  <a:srgbClr val="002060"/>
                </a:solidFill>
              </a:rPr>
              <a:t>Les documents apparaissent validés 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18E404B-14A6-1995-BE7E-8985CA6D9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1" y="189967"/>
            <a:ext cx="10474036" cy="493223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/>
              <a:t>Guide utilisateurs - RAE</a:t>
            </a:r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2218047"/>
            <a:ext cx="6804252" cy="36171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17467" y="11121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Candidat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6396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D'INTRO">
  <a:themeElements>
    <a:clrScheme name="Klee Group">
      <a:dk1>
        <a:srgbClr val="000000"/>
      </a:dk1>
      <a:lt1>
        <a:sysClr val="window" lastClr="FFFFFF"/>
      </a:lt1>
      <a:dk2>
        <a:srgbClr val="7E1AFF"/>
      </a:dk2>
      <a:lt2>
        <a:srgbClr val="FFCC18"/>
      </a:lt2>
      <a:accent1>
        <a:srgbClr val="000000"/>
      </a:accent1>
      <a:accent2>
        <a:srgbClr val="3F0D80"/>
      </a:accent2>
      <a:accent3>
        <a:srgbClr val="5F14BF"/>
      </a:accent3>
      <a:accent4>
        <a:srgbClr val="7E1AFF"/>
      </a:accent4>
      <a:accent5>
        <a:srgbClr val="A6A0F9"/>
      </a:accent5>
      <a:accent6>
        <a:srgbClr val="9848FF"/>
      </a:accent6>
      <a:hlink>
        <a:srgbClr val="B276FF"/>
      </a:hlink>
      <a:folHlink>
        <a:srgbClr val="CBA3FF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owerPoint_Klee_Group_2021_VFINALE" id="{1A9242AB-29AC-4291-BA65-C07EF4851025}" vid="{30D8091A-54C2-458C-963B-DAC5261DFE6C}"/>
    </a:ext>
  </a:extLst>
</a:theme>
</file>

<file path=ppt/theme/theme2.xml><?xml version="1.0" encoding="utf-8"?>
<a:theme xmlns:a="http://schemas.openxmlformats.org/drawingml/2006/main" name="SLIDES DE CONTENU">
  <a:themeElements>
    <a:clrScheme name="Klee Group">
      <a:dk1>
        <a:srgbClr val="000000"/>
      </a:dk1>
      <a:lt1>
        <a:sysClr val="window" lastClr="FFFFFF"/>
      </a:lt1>
      <a:dk2>
        <a:srgbClr val="7E1AFF"/>
      </a:dk2>
      <a:lt2>
        <a:srgbClr val="FFCC18"/>
      </a:lt2>
      <a:accent1>
        <a:srgbClr val="000000"/>
      </a:accent1>
      <a:accent2>
        <a:srgbClr val="3F0D80"/>
      </a:accent2>
      <a:accent3>
        <a:srgbClr val="5F14BF"/>
      </a:accent3>
      <a:accent4>
        <a:srgbClr val="7E1AFF"/>
      </a:accent4>
      <a:accent5>
        <a:srgbClr val="A6A0F9"/>
      </a:accent5>
      <a:accent6>
        <a:srgbClr val="9848FF"/>
      </a:accent6>
      <a:hlink>
        <a:srgbClr val="B276FF"/>
      </a:hlink>
      <a:folHlink>
        <a:srgbClr val="CBA3FF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owerPoint_Klee_Group_2021_VFINALE" id="{1A9242AB-29AC-4291-BA65-C07EF4851025}" vid="{022A2039-CC91-429A-927E-8821872D5F66}"/>
    </a:ext>
  </a:extLst>
</a:theme>
</file>

<file path=ppt/theme/theme3.xml><?xml version="1.0" encoding="utf-8"?>
<a:theme xmlns:a="http://schemas.openxmlformats.org/drawingml/2006/main" name="SLIDES DE TRANSITION">
  <a:themeElements>
    <a:clrScheme name="Klee Interactive">
      <a:dk1>
        <a:srgbClr val="000000"/>
      </a:dk1>
      <a:lt1>
        <a:sysClr val="window" lastClr="FFFFFF"/>
      </a:lt1>
      <a:dk2>
        <a:srgbClr val="E72D5E"/>
      </a:dk2>
      <a:lt2>
        <a:srgbClr val="000000"/>
      </a:lt2>
      <a:accent1>
        <a:srgbClr val="6B1431"/>
      </a:accent1>
      <a:accent2>
        <a:srgbClr val="A11D49"/>
      </a:accent2>
      <a:accent3>
        <a:srgbClr val="DE5281"/>
      </a:accent3>
      <a:accent4>
        <a:srgbClr val="E67DA0"/>
      </a:accent4>
      <a:accent5>
        <a:srgbClr val="EFA9C0"/>
      </a:accent5>
      <a:accent6>
        <a:srgbClr val="FFCC18"/>
      </a:accent6>
      <a:hlink>
        <a:srgbClr val="000000"/>
      </a:hlink>
      <a:folHlink>
        <a:srgbClr val="595959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owerPoint_Klee_Group_2021_VFINALE" id="{1A9242AB-29AC-4291-BA65-C07EF4851025}" vid="{658326A1-FC24-4B94-B180-67A9F18C8B6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D7D8A72476148A859A8D6257A80CC" ma:contentTypeVersion="14" ma:contentTypeDescription="Crée un document." ma:contentTypeScope="" ma:versionID="0395087de36e7925083e5b9c0056327d">
  <xsd:schema xmlns:xsd="http://www.w3.org/2001/XMLSchema" xmlns:xs="http://www.w3.org/2001/XMLSchema" xmlns:p="http://schemas.microsoft.com/office/2006/metadata/properties" xmlns:ns2="8cd19967-dc7c-4d5a-a4f5-00dd6a862467" xmlns:ns3="ad84501d-9596-4f04-96a9-6061aa836e31" targetNamespace="http://schemas.microsoft.com/office/2006/metadata/properties" ma:root="true" ma:fieldsID="b00612ed0fd7f90827cfb9a44275a4af" ns2:_="" ns3:_="">
    <xsd:import namespace="8cd19967-dc7c-4d5a-a4f5-00dd6a862467"/>
    <xsd:import namespace="ad84501d-9596-4f04-96a9-6061aa836e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19967-dc7c-4d5a-a4f5-00dd6a862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c775635c-929f-420b-bbf0-50c23f8d5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501d-9596-4f04-96a9-6061aa836e3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55d07ac-b2ce-47a2-83c6-eaf35337587c}" ma:internalName="TaxCatchAll" ma:showField="CatchAllData" ma:web="ad84501d-9596-4f04-96a9-6061aa836e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84501d-9596-4f04-96a9-6061aa836e31" xsi:nil="true"/>
    <lcf76f155ced4ddcb4097134ff3c332f xmlns="8cd19967-dc7c-4d5a-a4f5-00dd6a86246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5F8BA9-DA9B-4D59-A9A8-02D4D09C4527}">
  <ds:schemaRefs>
    <ds:schemaRef ds:uri="8cd19967-dc7c-4d5a-a4f5-00dd6a862467"/>
    <ds:schemaRef ds:uri="ad84501d-9596-4f04-96a9-6061aa836e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024C35-37FB-4EB6-A6E6-58B08C654E1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d84501d-9596-4f04-96a9-6061aa836e31"/>
    <ds:schemaRef ds:uri="http://purl.org/dc/terms/"/>
    <ds:schemaRef ds:uri="8cd19967-dc7c-4d5a-a4f5-00dd6a86246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FCC3E1-F5BD-4F8B-B509-4610A9D6F9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Template_PowerPoint_Klee_Group_2021_VFINALE</Template>
  <TotalTime>10203</TotalTime>
  <Words>1482</Words>
  <Application>Microsoft Office PowerPoint</Application>
  <PresentationFormat>Grand écran</PresentationFormat>
  <Paragraphs>394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51" baseType="lpstr">
      <vt:lpstr>Leelawadee</vt:lpstr>
      <vt:lpstr>Montserrat Black</vt:lpstr>
      <vt:lpstr>Playfair Display</vt:lpstr>
      <vt:lpstr>Arial</vt:lpstr>
      <vt:lpstr>Open Sans</vt:lpstr>
      <vt:lpstr>Calibri</vt:lpstr>
      <vt:lpstr>Montserrat</vt:lpstr>
      <vt:lpstr>Book Antiqua</vt:lpstr>
      <vt:lpstr>Montserrat ExtraBold</vt:lpstr>
      <vt:lpstr>Montserrat Medium</vt:lpstr>
      <vt:lpstr>Mongolian Baiti</vt:lpstr>
      <vt:lpstr>Montserrat SemiBold</vt:lpstr>
      <vt:lpstr>SLIDE D'INTRO</vt:lpstr>
      <vt:lpstr>SLIDES DE CONTENU</vt:lpstr>
      <vt:lpstr>SLIDES DE TRANSITION</vt:lpstr>
      <vt:lpstr>Guide utilisateurs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POTIER</dc:creator>
  <cp:lastModifiedBy>ANYSSA MADANI</cp:lastModifiedBy>
  <cp:revision>154</cp:revision>
  <dcterms:created xsi:type="dcterms:W3CDTF">2021-02-06T22:17:00Z</dcterms:created>
  <dcterms:modified xsi:type="dcterms:W3CDTF">2024-11-22T16:02:34Z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0x010100CCFD7D8A72476148A859A8D6257A80CC</vt:lpwstr>
  </property>
  <property fmtid="{D5CDD505-2E9C-101B-9397-08002B2CF9AE}" pid="3" name="Order">
    <vt:r8>100</vt:r8>
  </property>
  <property fmtid="{D5CDD505-2E9C-101B-9397-08002B2CF9AE}" pid="4" name="MediaServiceImageTags">
    <vt:lpwstr/>
  </property>
  <property fmtid="{D5CDD505-2E9C-101B-9397-08002B2CF9AE}" pid="5" name="MSIP_Label_1e139eef-7083-4b90-bc28-3a038515d24b_Enabled">
    <vt:lpwstr>true</vt:lpwstr>
  </property>
  <property fmtid="{D5CDD505-2E9C-101B-9397-08002B2CF9AE}" pid="6" name="MSIP_Label_1e139eef-7083-4b90-bc28-3a038515d24b_SetDate">
    <vt:lpwstr>2024-04-12T12:48:50Z</vt:lpwstr>
  </property>
  <property fmtid="{D5CDD505-2E9C-101B-9397-08002B2CF9AE}" pid="7" name="MSIP_Label_1e139eef-7083-4b90-bc28-3a038515d24b_Method">
    <vt:lpwstr>Privileged</vt:lpwstr>
  </property>
  <property fmtid="{D5CDD505-2E9C-101B-9397-08002B2CF9AE}" pid="8" name="MSIP_Label_1e139eef-7083-4b90-bc28-3a038515d24b_Name">
    <vt:lpwstr>[Prod v4] C2 - Standard</vt:lpwstr>
  </property>
  <property fmtid="{D5CDD505-2E9C-101B-9397-08002B2CF9AE}" pid="9" name="MSIP_Label_1e139eef-7083-4b90-bc28-3a038515d24b_SiteId">
    <vt:lpwstr>035e5292-5a25-4509-bb08-a555f7d31a8b</vt:lpwstr>
  </property>
  <property fmtid="{D5CDD505-2E9C-101B-9397-08002B2CF9AE}" pid="10" name="MSIP_Label_1e139eef-7083-4b90-bc28-3a038515d24b_ActionId">
    <vt:lpwstr>7e22acf5-17e1-4161-8f18-9d11f3d055dc</vt:lpwstr>
  </property>
  <property fmtid="{D5CDD505-2E9C-101B-9397-08002B2CF9AE}" pid="11" name="MSIP_Label_1e139eef-7083-4b90-bc28-3a038515d24b_ContentBits">
    <vt:lpwstr>0</vt:lpwstr>
  </property>
</Properties>
</file>